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20" r:id="rId3"/>
    <p:sldId id="257" r:id="rId4"/>
    <p:sldId id="261" r:id="rId5"/>
    <p:sldId id="263" r:id="rId6"/>
    <p:sldId id="341" r:id="rId7"/>
    <p:sldId id="264" r:id="rId8"/>
    <p:sldId id="297" r:id="rId9"/>
    <p:sldId id="298" r:id="rId10"/>
    <p:sldId id="299" r:id="rId11"/>
    <p:sldId id="325" r:id="rId12"/>
    <p:sldId id="300" r:id="rId13"/>
    <p:sldId id="301" r:id="rId14"/>
    <p:sldId id="302" r:id="rId15"/>
    <p:sldId id="303" r:id="rId16"/>
    <p:sldId id="304" r:id="rId17"/>
    <p:sldId id="305" r:id="rId18"/>
    <p:sldId id="321" r:id="rId19"/>
    <p:sldId id="322" r:id="rId20"/>
    <p:sldId id="323" r:id="rId21"/>
    <p:sldId id="324" r:id="rId22"/>
    <p:sldId id="318" r:id="rId23"/>
    <p:sldId id="329" r:id="rId24"/>
    <p:sldId id="306" r:id="rId25"/>
    <p:sldId id="307" r:id="rId26"/>
    <p:sldId id="308" r:id="rId27"/>
    <p:sldId id="310" r:id="rId28"/>
    <p:sldId id="311" r:id="rId29"/>
    <p:sldId id="330" r:id="rId30"/>
    <p:sldId id="312" r:id="rId31"/>
    <p:sldId id="326" r:id="rId32"/>
    <p:sldId id="327" r:id="rId33"/>
    <p:sldId id="314" r:id="rId34"/>
    <p:sldId id="338" r:id="rId35"/>
    <p:sldId id="332" r:id="rId36"/>
    <p:sldId id="328" r:id="rId37"/>
    <p:sldId id="339" r:id="rId38"/>
    <p:sldId id="340" r:id="rId39"/>
    <p:sldId id="313" r:id="rId40"/>
    <p:sldId id="315" r:id="rId41"/>
    <p:sldId id="333" r:id="rId42"/>
    <p:sldId id="334" r:id="rId43"/>
    <p:sldId id="33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77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dhruvipatel\Downloads\Algorithm%20Comparision%20Azur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hruvipatel/Downloads/Algorithm%20Comparision%20Azur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hruvipatel/Downloads/Algorithm%20Comparision%20Azur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hruvipatel/Downloads/Algorithm%20Comparision%20Azur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hruvipatel/Downloads/Algorithm%20comparsion%20sparkML%20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hruvipatel/Downloads/Algorithm%20comparsion%20sparkML%20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dhruvipatel\Downloads\Random%20Fores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dhruvipatel/Downloads/Random%20Fores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Sheet1!$A$3:$A$7</c:f>
              <c:strCache>
                <c:ptCount val="5"/>
                <c:pt idx="0">
                  <c:v>Logistic Regression</c:v>
                </c:pt>
                <c:pt idx="1">
                  <c:v>Support Vector Machine</c:v>
                </c:pt>
                <c:pt idx="2">
                  <c:v>Two class Decision Boosted</c:v>
                </c:pt>
                <c:pt idx="3">
                  <c:v>Two class Decision Forest</c:v>
                </c:pt>
                <c:pt idx="4">
                  <c:v>Two class Decision Jungle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>
                  <c:v>0.89300000000000002</c:v>
                </c:pt>
                <c:pt idx="1">
                  <c:v>0.88200000000000001</c:v>
                </c:pt>
                <c:pt idx="2">
                  <c:v>0.98899999999999999</c:v>
                </c:pt>
                <c:pt idx="3">
                  <c:v>0.97399999999999998</c:v>
                </c:pt>
                <c:pt idx="4">
                  <c:v>0.98899999999999999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34-2E4F-B92C-AD64BFFA228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48930287"/>
        <c:axId val="1274664479"/>
      </c:barChart>
      <c:catAx>
        <c:axId val="1448930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4664479"/>
        <c:crosses val="autoZero"/>
        <c:auto val="1"/>
        <c:lblAlgn val="ctr"/>
        <c:lblOffset val="100"/>
        <c:noMultiLvlLbl val="0"/>
      </c:catAx>
      <c:valAx>
        <c:axId val="1274664479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489302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AUC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Sheet1!$A$3:$A$7</c:f>
              <c:strCache>
                <c:ptCount val="5"/>
                <c:pt idx="0">
                  <c:v>Logistic Regression</c:v>
                </c:pt>
                <c:pt idx="1">
                  <c:v>Support Vector Machine</c:v>
                </c:pt>
                <c:pt idx="2">
                  <c:v>Two class Decision Boosted</c:v>
                </c:pt>
                <c:pt idx="3">
                  <c:v>Two class Decision Forest</c:v>
                </c:pt>
                <c:pt idx="4">
                  <c:v>Two class Decision Jungle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>
                  <c:v>0.89300000000000002</c:v>
                </c:pt>
                <c:pt idx="1">
                  <c:v>0.85499999999999998</c:v>
                </c:pt>
                <c:pt idx="2">
                  <c:v>0.996</c:v>
                </c:pt>
                <c:pt idx="3">
                  <c:v>0.995</c:v>
                </c:pt>
                <c:pt idx="4">
                  <c:v>0.998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75-DC4D-A6FC-39A28805E55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356658159"/>
        <c:axId val="1275934095"/>
      </c:barChart>
      <c:catAx>
        <c:axId val="1356658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5934095"/>
        <c:crosses val="autoZero"/>
        <c:auto val="1"/>
        <c:lblAlgn val="ctr"/>
        <c:lblOffset val="100"/>
        <c:noMultiLvlLbl val="0"/>
      </c:catAx>
      <c:valAx>
        <c:axId val="1275934095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56658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Sheet1!$E$2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Sheet1!$A$3:$A$7</c:f>
              <c:strCache>
                <c:ptCount val="5"/>
                <c:pt idx="0">
                  <c:v>Logistic Regression</c:v>
                </c:pt>
                <c:pt idx="1">
                  <c:v>Support Vector Machine</c:v>
                </c:pt>
                <c:pt idx="2">
                  <c:v>Two class Decision Boosted</c:v>
                </c:pt>
                <c:pt idx="3">
                  <c:v>Two class Decision Forest</c:v>
                </c:pt>
                <c:pt idx="4">
                  <c:v>Two class Decision Jungle</c:v>
                </c:pt>
              </c:strCache>
            </c:strRef>
          </c:cat>
          <c:val>
            <c:numRef>
              <c:f>Sheet1!$E$3:$E$7</c:f>
              <c:numCache>
                <c:formatCode>General</c:formatCode>
                <c:ptCount val="5"/>
                <c:pt idx="0">
                  <c:v>0.40899999999999997</c:v>
                </c:pt>
                <c:pt idx="1">
                  <c:v>0.33300000000000002</c:v>
                </c:pt>
                <c:pt idx="2">
                  <c:v>0.95399999999999996</c:v>
                </c:pt>
                <c:pt idx="3">
                  <c:v>0.83799999999999997</c:v>
                </c:pt>
                <c:pt idx="4">
                  <c:v>0.93200000000000005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AE-7141-8B4C-40E822FFF8B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48904911"/>
        <c:axId val="1358036687"/>
      </c:barChart>
      <c:catAx>
        <c:axId val="1448904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8036687"/>
        <c:crosses val="autoZero"/>
        <c:auto val="1"/>
        <c:lblAlgn val="ctr"/>
        <c:lblOffset val="100"/>
        <c:noMultiLvlLbl val="0"/>
      </c:catAx>
      <c:valAx>
        <c:axId val="1358036687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48904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527996500437448E-2"/>
          <c:y val="0.1115277777777778"/>
          <c:w val="0.89655796150481193"/>
          <c:h val="0.670030985710119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Sheet1!$A$3:$A$7</c:f>
              <c:strCache>
                <c:ptCount val="5"/>
                <c:pt idx="0">
                  <c:v>Logistic Regression</c:v>
                </c:pt>
                <c:pt idx="1">
                  <c:v>Support Vector Machine</c:v>
                </c:pt>
                <c:pt idx="2">
                  <c:v>Two class Decision Boosted</c:v>
                </c:pt>
                <c:pt idx="3">
                  <c:v>Two class Decision Forest</c:v>
                </c:pt>
                <c:pt idx="4">
                  <c:v>Two class Decision Jungle</c:v>
                </c:pt>
              </c:strCache>
            </c:strRef>
          </c:cat>
          <c:val>
            <c:numRef>
              <c:f>Sheet1!$D$3:$D$7</c:f>
              <c:numCache>
                <c:formatCode>General</c:formatCode>
                <c:ptCount val="5"/>
                <c:pt idx="0">
                  <c:v>0.77500000000000002</c:v>
                </c:pt>
                <c:pt idx="1">
                  <c:v>0.74199999999999999</c:v>
                </c:pt>
                <c:pt idx="2">
                  <c:v>0.96899999999999997</c:v>
                </c:pt>
                <c:pt idx="3">
                  <c:v>0.996</c:v>
                </c:pt>
                <c:pt idx="4">
                  <c:v>0.997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B0-7B4B-AE43-0797FC36CE0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60850639"/>
        <c:axId val="1365889471"/>
      </c:barChart>
      <c:catAx>
        <c:axId val="1460850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5889471"/>
        <c:crosses val="autoZero"/>
        <c:auto val="1"/>
        <c:lblAlgn val="ctr"/>
        <c:lblOffset val="100"/>
        <c:noMultiLvlLbl val="0"/>
      </c:catAx>
      <c:valAx>
        <c:axId val="1365889471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60850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Accuracy_S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Sheet1!$A$3:$A$5</c:f>
              <c:strCache>
                <c:ptCount val="3"/>
                <c:pt idx="0">
                  <c:v>Logistic Regression</c:v>
                </c:pt>
                <c:pt idx="1">
                  <c:v>Random Forest</c:v>
                </c:pt>
                <c:pt idx="2">
                  <c:v>Gradient boost Algorithm</c:v>
                </c:pt>
              </c:strCache>
            </c:strRef>
          </c:cat>
          <c:val>
            <c:numRef>
              <c:f>Sheet1!$B$3:$B$5</c:f>
              <c:numCache>
                <c:formatCode>General</c:formatCode>
                <c:ptCount val="3"/>
                <c:pt idx="0">
                  <c:v>0.83</c:v>
                </c:pt>
                <c:pt idx="1">
                  <c:v>0.93200000000000005</c:v>
                </c:pt>
                <c:pt idx="2">
                  <c:v>0.92400000000000004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8A-4843-B06C-1226FBD9E22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610756543"/>
        <c:axId val="1274664063"/>
      </c:barChart>
      <c:catAx>
        <c:axId val="1610756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4664063"/>
        <c:crosses val="autoZero"/>
        <c:auto val="1"/>
        <c:lblAlgn val="ctr"/>
        <c:lblOffset val="100"/>
        <c:noMultiLvlLbl val="0"/>
      </c:catAx>
      <c:valAx>
        <c:axId val="1274664063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10756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AUC_s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Sheet1!$A$3:$A$5</c:f>
              <c:strCache>
                <c:ptCount val="3"/>
                <c:pt idx="0">
                  <c:v>Logistic Regression</c:v>
                </c:pt>
                <c:pt idx="1">
                  <c:v>Random Forest</c:v>
                </c:pt>
                <c:pt idx="2">
                  <c:v>Gradient boost Algorithm</c:v>
                </c:pt>
              </c:strCache>
            </c:strRef>
          </c:cat>
          <c:val>
            <c:numRef>
              <c:f>Sheet1!$C$3:$C$5</c:f>
              <c:numCache>
                <c:formatCode>General</c:formatCode>
                <c:ptCount val="3"/>
                <c:pt idx="0">
                  <c:v>0.75390000000000001</c:v>
                </c:pt>
                <c:pt idx="1">
                  <c:v>0.92800000000000005</c:v>
                </c:pt>
                <c:pt idx="2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B3-B045-B369-E6F18D36C6E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608093247"/>
        <c:axId val="1608272703"/>
      </c:barChart>
      <c:catAx>
        <c:axId val="1608093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8272703"/>
        <c:crosses val="autoZero"/>
        <c:auto val="1"/>
        <c:lblAlgn val="ctr"/>
        <c:lblOffset val="100"/>
        <c:noMultiLvlLbl val="0"/>
      </c:catAx>
      <c:valAx>
        <c:axId val="1608272703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080932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21617969790600111"/>
          <c:w val="0.94499999999999995"/>
          <c:h val="0.700092241059050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Auc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Sheet1!$A$3:$A$4</c:f>
              <c:strCache>
                <c:ptCount val="2"/>
                <c:pt idx="0">
                  <c:v>100MB</c:v>
                </c:pt>
                <c:pt idx="1">
                  <c:v>1GB</c:v>
                </c:pt>
              </c:strCache>
            </c:strRef>
          </c:cat>
          <c:val>
            <c:numRef>
              <c:f>Sheet1!$C$3:$C$4</c:f>
              <c:numCache>
                <c:formatCode>General</c:formatCode>
                <c:ptCount val="2"/>
                <c:pt idx="0">
                  <c:v>0.92800000000000005</c:v>
                </c:pt>
                <c:pt idx="1">
                  <c:v>0.82099999999999995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5C-344A-B811-64DA873DBD6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609428959"/>
        <c:axId val="1610229791"/>
      </c:barChart>
      <c:catAx>
        <c:axId val="1609428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0229791"/>
        <c:crosses val="autoZero"/>
        <c:auto val="1"/>
        <c:lblAlgn val="ctr"/>
        <c:lblOffset val="100"/>
        <c:noMultiLvlLbl val="0"/>
      </c:catAx>
      <c:valAx>
        <c:axId val="1610229791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094289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Sheet1!$A$3:$A$4</c:f>
              <c:strCache>
                <c:ptCount val="2"/>
                <c:pt idx="0">
                  <c:v>100MB</c:v>
                </c:pt>
                <c:pt idx="1">
                  <c:v>1GB</c:v>
                </c:pt>
              </c:strCache>
            </c:strRef>
          </c:cat>
          <c:val>
            <c:numRef>
              <c:f>Sheet1!$B$3:$B$4</c:f>
              <c:numCache>
                <c:formatCode>General</c:formatCode>
                <c:ptCount val="2"/>
                <c:pt idx="0">
                  <c:v>0.93200000000000005</c:v>
                </c:pt>
                <c:pt idx="1">
                  <c:v>0.8306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26-9F41-9830-19AFDC2A103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58990175"/>
        <c:axId val="1610231455"/>
      </c:barChart>
      <c:catAx>
        <c:axId val="1458990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0231455"/>
        <c:crosses val="autoZero"/>
        <c:auto val="1"/>
        <c:lblAlgn val="ctr"/>
        <c:lblOffset val="100"/>
        <c:noMultiLvlLbl val="0"/>
      </c:catAx>
      <c:valAx>
        <c:axId val="1610231455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589901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2CF756-1B69-4BE9-A3E1-53C4D0DE139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E914840-A0D0-4635-BEE7-B39A7D8DC430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8E7E168B-682F-432A-96EE-F4386D293466}" type="parTrans" cxnId="{E462D5A2-7BC5-481D-ADFA-A1EE8C21188B}">
      <dgm:prSet/>
      <dgm:spPr/>
      <dgm:t>
        <a:bodyPr/>
        <a:lstStyle/>
        <a:p>
          <a:endParaRPr lang="en-US"/>
        </a:p>
      </dgm:t>
    </dgm:pt>
    <dgm:pt modelId="{535CD99C-E82E-4CE5-8F68-8A2D54930F3C}" type="sibTrans" cxnId="{E462D5A2-7BC5-481D-ADFA-A1EE8C21188B}">
      <dgm:prSet/>
      <dgm:spPr/>
      <dgm:t>
        <a:bodyPr/>
        <a:lstStyle/>
        <a:p>
          <a:endParaRPr lang="en-US"/>
        </a:p>
      </dgm:t>
    </dgm:pt>
    <dgm:pt modelId="{6320EBE7-C564-AB45-ABA2-030486164DFF}">
      <dgm:prSet/>
      <dgm:spPr>
        <a:solidFill>
          <a:srgbClr val="92D050"/>
        </a:solidFill>
      </dgm:spPr>
      <dgm:t>
        <a:bodyPr/>
        <a:lstStyle/>
        <a:p>
          <a:endParaRPr lang="en-US" dirty="0"/>
        </a:p>
      </dgm:t>
    </dgm:pt>
    <dgm:pt modelId="{CC65367B-02F2-D041-A0FB-790B5158AA68}" type="parTrans" cxnId="{975DA57A-AB9F-2C41-B781-F4D7B66CB773}">
      <dgm:prSet/>
      <dgm:spPr/>
      <dgm:t>
        <a:bodyPr/>
        <a:lstStyle/>
        <a:p>
          <a:endParaRPr lang="en-US"/>
        </a:p>
      </dgm:t>
    </dgm:pt>
    <dgm:pt modelId="{7FDABD96-0069-4B4C-9A1B-3BF669E7E30F}" type="sibTrans" cxnId="{975DA57A-AB9F-2C41-B781-F4D7B66CB773}">
      <dgm:prSet/>
      <dgm:spPr/>
      <dgm:t>
        <a:bodyPr/>
        <a:lstStyle/>
        <a:p>
          <a:endParaRPr lang="en-US"/>
        </a:p>
      </dgm:t>
    </dgm:pt>
    <dgm:pt modelId="{A6EC6391-3FF1-A84C-9F94-7E216003AD86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0E80035C-1D3D-D24E-A991-1A08531CB9B6}" type="parTrans" cxnId="{89F1DFFF-EA67-034B-BDBF-4EDCFE8885DA}">
      <dgm:prSet/>
      <dgm:spPr/>
      <dgm:t>
        <a:bodyPr/>
        <a:lstStyle/>
        <a:p>
          <a:endParaRPr lang="en-US"/>
        </a:p>
      </dgm:t>
    </dgm:pt>
    <dgm:pt modelId="{D5D4C39F-A503-3749-86DC-10F2CE9DA353}" type="sibTrans" cxnId="{89F1DFFF-EA67-034B-BDBF-4EDCFE8885DA}">
      <dgm:prSet/>
      <dgm:spPr/>
      <dgm:t>
        <a:bodyPr/>
        <a:lstStyle/>
        <a:p>
          <a:endParaRPr lang="en-US"/>
        </a:p>
      </dgm:t>
    </dgm:pt>
    <dgm:pt modelId="{F7A5F8F6-90F8-2246-82DC-F5031ED55CDC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7EC28A57-6E0C-FA4B-9C07-FCDD3645CC8E}" type="parTrans" cxnId="{081AC1CB-B329-A942-9252-9C58A5C78BEB}">
      <dgm:prSet/>
      <dgm:spPr/>
      <dgm:t>
        <a:bodyPr/>
        <a:lstStyle/>
        <a:p>
          <a:endParaRPr lang="en-US"/>
        </a:p>
      </dgm:t>
    </dgm:pt>
    <dgm:pt modelId="{20DDB134-BDDC-694D-B1A2-A1F60E4DE238}" type="sibTrans" cxnId="{081AC1CB-B329-A942-9252-9C58A5C78BEB}">
      <dgm:prSet/>
      <dgm:spPr/>
      <dgm:t>
        <a:bodyPr/>
        <a:lstStyle/>
        <a:p>
          <a:endParaRPr lang="en-US"/>
        </a:p>
      </dgm:t>
    </dgm:pt>
    <dgm:pt modelId="{D180EB51-1836-F442-949C-370A789FDAEB}" type="pres">
      <dgm:prSet presAssocID="{822CF756-1B69-4BE9-A3E1-53C4D0DE1390}" presName="linear" presStyleCnt="0">
        <dgm:presLayoutVars>
          <dgm:animLvl val="lvl"/>
          <dgm:resizeHandles val="exact"/>
        </dgm:presLayoutVars>
      </dgm:prSet>
      <dgm:spPr/>
    </dgm:pt>
    <dgm:pt modelId="{B3B2582C-AA4B-3947-BD76-F6322E8B7A82}" type="pres">
      <dgm:prSet presAssocID="{2E914840-A0D0-4635-BEE7-B39A7D8DC430}" presName="parentText" presStyleLbl="node1" presStyleIdx="0" presStyleCnt="4" custScaleY="176341" custLinFactNeighborX="-435" custLinFactNeighborY="69520">
        <dgm:presLayoutVars>
          <dgm:chMax val="0"/>
          <dgm:bulletEnabled val="1"/>
        </dgm:presLayoutVars>
      </dgm:prSet>
      <dgm:spPr/>
    </dgm:pt>
    <dgm:pt modelId="{2C13EA0C-A9A8-1747-AA95-5A7F52D681CF}" type="pres">
      <dgm:prSet presAssocID="{535CD99C-E82E-4CE5-8F68-8A2D54930F3C}" presName="spacer" presStyleCnt="0"/>
      <dgm:spPr/>
    </dgm:pt>
    <dgm:pt modelId="{BA126F6D-F0B9-6E4B-BB18-438129E0EB76}" type="pres">
      <dgm:prSet presAssocID="{6320EBE7-C564-AB45-ABA2-030486164DFF}" presName="parentText" presStyleLbl="node1" presStyleIdx="1" presStyleCnt="4" custScaleY="175789" custLinFactNeighborX="-435" custLinFactNeighborY="37789">
        <dgm:presLayoutVars>
          <dgm:chMax val="0"/>
          <dgm:bulletEnabled val="1"/>
        </dgm:presLayoutVars>
      </dgm:prSet>
      <dgm:spPr/>
    </dgm:pt>
    <dgm:pt modelId="{946B88AC-0096-6140-84F8-C1FC059B774A}" type="pres">
      <dgm:prSet presAssocID="{7FDABD96-0069-4B4C-9A1B-3BF669E7E30F}" presName="spacer" presStyleCnt="0"/>
      <dgm:spPr/>
    </dgm:pt>
    <dgm:pt modelId="{9F458A8D-374D-234A-A9FF-000CC05F0F37}" type="pres">
      <dgm:prSet presAssocID="{A6EC6391-3FF1-A84C-9F94-7E216003AD86}" presName="parentText" presStyleLbl="node1" presStyleIdx="2" presStyleCnt="4" custScaleY="204570" custLinFactNeighborY="87141">
        <dgm:presLayoutVars>
          <dgm:chMax val="0"/>
          <dgm:bulletEnabled val="1"/>
        </dgm:presLayoutVars>
      </dgm:prSet>
      <dgm:spPr/>
    </dgm:pt>
    <dgm:pt modelId="{2AA82CC4-CDED-7E47-AC8E-C3FB3287081A}" type="pres">
      <dgm:prSet presAssocID="{D5D4C39F-A503-3749-86DC-10F2CE9DA353}" presName="spacer" presStyleCnt="0"/>
      <dgm:spPr/>
    </dgm:pt>
    <dgm:pt modelId="{F43879DF-9733-C94D-8C3C-2A72950FE5E3}" type="pres">
      <dgm:prSet presAssocID="{F7A5F8F6-90F8-2246-82DC-F5031ED55CDC}" presName="parentText" presStyleLbl="node1" presStyleIdx="3" presStyleCnt="4" custScaleY="158458" custLinFactY="28597" custLinFactNeighborX="1161" custLinFactNeighborY="100000">
        <dgm:presLayoutVars>
          <dgm:chMax val="0"/>
          <dgm:bulletEnabled val="1"/>
        </dgm:presLayoutVars>
      </dgm:prSet>
      <dgm:spPr/>
    </dgm:pt>
  </dgm:ptLst>
  <dgm:cxnLst>
    <dgm:cxn modelId="{CA74B313-D04C-9945-B672-98E174ADF643}" type="presOf" srcId="{6320EBE7-C564-AB45-ABA2-030486164DFF}" destId="{BA126F6D-F0B9-6E4B-BB18-438129E0EB76}" srcOrd="0" destOrd="0" presId="urn:microsoft.com/office/officeart/2005/8/layout/vList2"/>
    <dgm:cxn modelId="{59D4EC38-2F76-B645-AB88-E8359A6CAD64}" type="presOf" srcId="{822CF756-1B69-4BE9-A3E1-53C4D0DE1390}" destId="{D180EB51-1836-F442-949C-370A789FDAEB}" srcOrd="0" destOrd="0" presId="urn:microsoft.com/office/officeart/2005/8/layout/vList2"/>
    <dgm:cxn modelId="{2D5F1F70-C04D-EC44-95C4-6E3F4F001AAF}" type="presOf" srcId="{2E914840-A0D0-4635-BEE7-B39A7D8DC430}" destId="{B3B2582C-AA4B-3947-BD76-F6322E8B7A82}" srcOrd="0" destOrd="0" presId="urn:microsoft.com/office/officeart/2005/8/layout/vList2"/>
    <dgm:cxn modelId="{975DA57A-AB9F-2C41-B781-F4D7B66CB773}" srcId="{822CF756-1B69-4BE9-A3E1-53C4D0DE1390}" destId="{6320EBE7-C564-AB45-ABA2-030486164DFF}" srcOrd="1" destOrd="0" parTransId="{CC65367B-02F2-D041-A0FB-790B5158AA68}" sibTransId="{7FDABD96-0069-4B4C-9A1B-3BF669E7E30F}"/>
    <dgm:cxn modelId="{431321A2-4C4B-E242-85DA-2A8650EAA619}" type="presOf" srcId="{F7A5F8F6-90F8-2246-82DC-F5031ED55CDC}" destId="{F43879DF-9733-C94D-8C3C-2A72950FE5E3}" srcOrd="0" destOrd="0" presId="urn:microsoft.com/office/officeart/2005/8/layout/vList2"/>
    <dgm:cxn modelId="{E462D5A2-7BC5-481D-ADFA-A1EE8C21188B}" srcId="{822CF756-1B69-4BE9-A3E1-53C4D0DE1390}" destId="{2E914840-A0D0-4635-BEE7-B39A7D8DC430}" srcOrd="0" destOrd="0" parTransId="{8E7E168B-682F-432A-96EE-F4386D293466}" sibTransId="{535CD99C-E82E-4CE5-8F68-8A2D54930F3C}"/>
    <dgm:cxn modelId="{081AC1CB-B329-A942-9252-9C58A5C78BEB}" srcId="{822CF756-1B69-4BE9-A3E1-53C4D0DE1390}" destId="{F7A5F8F6-90F8-2246-82DC-F5031ED55CDC}" srcOrd="3" destOrd="0" parTransId="{7EC28A57-6E0C-FA4B-9C07-FCDD3645CC8E}" sibTransId="{20DDB134-BDDC-694D-B1A2-A1F60E4DE238}"/>
    <dgm:cxn modelId="{57F90EE2-D6A8-8B49-90E3-552B4F982B4A}" type="presOf" srcId="{A6EC6391-3FF1-A84C-9F94-7E216003AD86}" destId="{9F458A8D-374D-234A-A9FF-000CC05F0F37}" srcOrd="0" destOrd="0" presId="urn:microsoft.com/office/officeart/2005/8/layout/vList2"/>
    <dgm:cxn modelId="{89F1DFFF-EA67-034B-BDBF-4EDCFE8885DA}" srcId="{822CF756-1B69-4BE9-A3E1-53C4D0DE1390}" destId="{A6EC6391-3FF1-A84C-9F94-7E216003AD86}" srcOrd="2" destOrd="0" parTransId="{0E80035C-1D3D-D24E-A991-1A08531CB9B6}" sibTransId="{D5D4C39F-A503-3749-86DC-10F2CE9DA353}"/>
    <dgm:cxn modelId="{50C10299-CEAE-3B49-948C-A637389F3527}" type="presParOf" srcId="{D180EB51-1836-F442-949C-370A789FDAEB}" destId="{B3B2582C-AA4B-3947-BD76-F6322E8B7A82}" srcOrd="0" destOrd="0" presId="urn:microsoft.com/office/officeart/2005/8/layout/vList2"/>
    <dgm:cxn modelId="{9A2C7C54-F612-3844-A0B4-35E4C94AF3E5}" type="presParOf" srcId="{D180EB51-1836-F442-949C-370A789FDAEB}" destId="{2C13EA0C-A9A8-1747-AA95-5A7F52D681CF}" srcOrd="1" destOrd="0" presId="urn:microsoft.com/office/officeart/2005/8/layout/vList2"/>
    <dgm:cxn modelId="{7729A141-F884-2140-9566-6ABB05F5320C}" type="presParOf" srcId="{D180EB51-1836-F442-949C-370A789FDAEB}" destId="{BA126F6D-F0B9-6E4B-BB18-438129E0EB76}" srcOrd="2" destOrd="0" presId="urn:microsoft.com/office/officeart/2005/8/layout/vList2"/>
    <dgm:cxn modelId="{3BAF6A6B-0C80-A042-9D64-A3F7BCE6C568}" type="presParOf" srcId="{D180EB51-1836-F442-949C-370A789FDAEB}" destId="{946B88AC-0096-6140-84F8-C1FC059B774A}" srcOrd="3" destOrd="0" presId="urn:microsoft.com/office/officeart/2005/8/layout/vList2"/>
    <dgm:cxn modelId="{77360534-9FCB-A74B-85BA-0BDF27999D10}" type="presParOf" srcId="{D180EB51-1836-F442-949C-370A789FDAEB}" destId="{9F458A8D-374D-234A-A9FF-000CC05F0F37}" srcOrd="4" destOrd="0" presId="urn:microsoft.com/office/officeart/2005/8/layout/vList2"/>
    <dgm:cxn modelId="{6C83D4ED-4E8E-9E45-B7F5-8620482102E3}" type="presParOf" srcId="{D180EB51-1836-F442-949C-370A789FDAEB}" destId="{2AA82CC4-CDED-7E47-AC8E-C3FB3287081A}" srcOrd="5" destOrd="0" presId="urn:microsoft.com/office/officeart/2005/8/layout/vList2"/>
    <dgm:cxn modelId="{3ECB5659-4500-9A4A-9851-18A1BF1F6C89}" type="presParOf" srcId="{D180EB51-1836-F442-949C-370A789FDAEB}" destId="{F43879DF-9733-C94D-8C3C-2A72950FE5E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871BBA-A7AB-417B-8864-E80B5DE97AA2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263C85A-D912-4D3C-8C01-BDD62F309ED2}">
      <dgm:prSet/>
      <dgm:spPr/>
      <dgm:t>
        <a:bodyPr/>
        <a:lstStyle/>
        <a:p>
          <a:r>
            <a:rPr lang="en-US" dirty="0"/>
            <a:t>The internet is a stimulating treasure trove of possibility. </a:t>
          </a:r>
        </a:p>
      </dgm:t>
    </dgm:pt>
    <dgm:pt modelId="{7578F3B7-4152-47C6-9ECE-12E9B474FCCD}" type="parTrans" cxnId="{F46BD03E-4DB8-42CE-981D-ED68B8D14117}">
      <dgm:prSet/>
      <dgm:spPr/>
      <dgm:t>
        <a:bodyPr/>
        <a:lstStyle/>
        <a:p>
          <a:endParaRPr lang="en-US"/>
        </a:p>
      </dgm:t>
    </dgm:pt>
    <dgm:pt modelId="{E61F20FC-0410-4DC9-B485-D745B50ABC40}" type="sibTrans" cxnId="{F46BD03E-4DB8-42CE-981D-ED68B8D14117}">
      <dgm:prSet/>
      <dgm:spPr/>
      <dgm:t>
        <a:bodyPr/>
        <a:lstStyle/>
        <a:p>
          <a:endParaRPr lang="en-US"/>
        </a:p>
      </dgm:t>
    </dgm:pt>
    <dgm:pt modelId="{3314941C-EF13-4057-A2DF-B6236ED7A22C}">
      <dgm:prSet/>
      <dgm:spPr/>
      <dgm:t>
        <a:bodyPr/>
        <a:lstStyle/>
        <a:p>
          <a:r>
            <a:rPr lang="en-US"/>
            <a:t>Predicting is an important in terms of business to take corrective measures.</a:t>
          </a:r>
        </a:p>
      </dgm:t>
    </dgm:pt>
    <dgm:pt modelId="{7862BB01-4805-424F-9904-C8C6D6F890AE}" type="parTrans" cxnId="{1BDF6D30-F698-4C0A-870B-7FDE043DB05D}">
      <dgm:prSet/>
      <dgm:spPr/>
      <dgm:t>
        <a:bodyPr/>
        <a:lstStyle/>
        <a:p>
          <a:endParaRPr lang="en-US"/>
        </a:p>
      </dgm:t>
    </dgm:pt>
    <dgm:pt modelId="{2921B0BE-7598-44CE-9C19-56E3C7E92170}" type="sibTrans" cxnId="{1BDF6D30-F698-4C0A-870B-7FDE043DB05D}">
      <dgm:prSet/>
      <dgm:spPr/>
      <dgm:t>
        <a:bodyPr/>
        <a:lstStyle/>
        <a:p>
          <a:endParaRPr lang="en-US"/>
        </a:p>
      </dgm:t>
    </dgm:pt>
    <dgm:pt modelId="{6DA1D3FA-5575-4635-BC41-13E562DD52FC}">
      <dgm:prSet custT="1"/>
      <dgm:spPr/>
      <dgm:t>
        <a:bodyPr/>
        <a:lstStyle/>
        <a:p>
          <a:r>
            <a:rPr lang="en-US" sz="2400" dirty="0"/>
            <a:t>Outbrain the web’s leading content discovery platform, delivers these moments while we surf our favorite sites. </a:t>
          </a:r>
        </a:p>
      </dgm:t>
    </dgm:pt>
    <dgm:pt modelId="{26DBDFB9-D59F-4FA1-A4E4-94CA3B16D309}" type="parTrans" cxnId="{450A81CE-BA74-4E09-85A1-1C797092E68B}">
      <dgm:prSet/>
      <dgm:spPr/>
      <dgm:t>
        <a:bodyPr/>
        <a:lstStyle/>
        <a:p>
          <a:endParaRPr lang="en-US"/>
        </a:p>
      </dgm:t>
    </dgm:pt>
    <dgm:pt modelId="{BF43CD51-8E92-4095-9EFF-576156812C43}" type="sibTrans" cxnId="{450A81CE-BA74-4E09-85A1-1C797092E68B}">
      <dgm:prSet/>
      <dgm:spPr/>
      <dgm:t>
        <a:bodyPr/>
        <a:lstStyle/>
        <a:p>
          <a:endParaRPr lang="en-US"/>
        </a:p>
      </dgm:t>
    </dgm:pt>
    <dgm:pt modelId="{E05CA7AC-2D51-4C4C-A3C2-D64BC9C5806C}">
      <dgm:prSet custT="1"/>
      <dgm:spPr/>
      <dgm:t>
        <a:bodyPr/>
        <a:lstStyle/>
        <a:p>
          <a:r>
            <a:rPr lang="en-US" sz="2400" dirty="0"/>
            <a:t>Our goal is to predict which recommended content each user will click . </a:t>
          </a:r>
        </a:p>
      </dgm:t>
    </dgm:pt>
    <dgm:pt modelId="{903AACAB-0A35-422F-892D-5F472F384B86}" type="parTrans" cxnId="{9873EFFE-5134-4ACC-9D3E-45896492E212}">
      <dgm:prSet/>
      <dgm:spPr/>
      <dgm:t>
        <a:bodyPr/>
        <a:lstStyle/>
        <a:p>
          <a:endParaRPr lang="en-US"/>
        </a:p>
      </dgm:t>
    </dgm:pt>
    <dgm:pt modelId="{9F4D7E18-734B-4CF1-BEDE-4A0C73F73E0D}" type="sibTrans" cxnId="{9873EFFE-5134-4ACC-9D3E-45896492E212}">
      <dgm:prSet/>
      <dgm:spPr/>
      <dgm:t>
        <a:bodyPr/>
        <a:lstStyle/>
        <a:p>
          <a:endParaRPr lang="en-US"/>
        </a:p>
      </dgm:t>
    </dgm:pt>
    <dgm:pt modelId="{A3D55496-9B80-3445-8B8E-94988580D1F9}" type="pres">
      <dgm:prSet presAssocID="{41871BBA-A7AB-417B-8864-E80B5DE97AA2}" presName="outerComposite" presStyleCnt="0">
        <dgm:presLayoutVars>
          <dgm:chMax val="5"/>
          <dgm:dir/>
          <dgm:resizeHandles val="exact"/>
        </dgm:presLayoutVars>
      </dgm:prSet>
      <dgm:spPr/>
    </dgm:pt>
    <dgm:pt modelId="{D49F6F7D-F7FA-DC4A-92C3-C742DC18FBFB}" type="pres">
      <dgm:prSet presAssocID="{41871BBA-A7AB-417B-8864-E80B5DE97AA2}" presName="dummyMaxCanvas" presStyleCnt="0">
        <dgm:presLayoutVars/>
      </dgm:prSet>
      <dgm:spPr/>
    </dgm:pt>
    <dgm:pt modelId="{48720D34-A828-274F-A34A-0E07911971BA}" type="pres">
      <dgm:prSet presAssocID="{41871BBA-A7AB-417B-8864-E80B5DE97AA2}" presName="FourNodes_1" presStyleLbl="node1" presStyleIdx="0" presStyleCnt="4">
        <dgm:presLayoutVars>
          <dgm:bulletEnabled val="1"/>
        </dgm:presLayoutVars>
      </dgm:prSet>
      <dgm:spPr/>
    </dgm:pt>
    <dgm:pt modelId="{00C9EB90-2C19-8644-9067-368FACD8F06F}" type="pres">
      <dgm:prSet presAssocID="{41871BBA-A7AB-417B-8864-E80B5DE97AA2}" presName="FourNodes_2" presStyleLbl="node1" presStyleIdx="1" presStyleCnt="4">
        <dgm:presLayoutVars>
          <dgm:bulletEnabled val="1"/>
        </dgm:presLayoutVars>
      </dgm:prSet>
      <dgm:spPr/>
    </dgm:pt>
    <dgm:pt modelId="{41E0B669-CB43-5C4A-8AAE-E5B454C4C9F6}" type="pres">
      <dgm:prSet presAssocID="{41871BBA-A7AB-417B-8864-E80B5DE97AA2}" presName="FourNodes_3" presStyleLbl="node1" presStyleIdx="2" presStyleCnt="4" custScaleY="115935">
        <dgm:presLayoutVars>
          <dgm:bulletEnabled val="1"/>
        </dgm:presLayoutVars>
      </dgm:prSet>
      <dgm:spPr/>
    </dgm:pt>
    <dgm:pt modelId="{5F48DB15-E269-D04A-BEC7-44CF16DA23A5}" type="pres">
      <dgm:prSet presAssocID="{41871BBA-A7AB-417B-8864-E80B5DE97AA2}" presName="FourNodes_4" presStyleLbl="node1" presStyleIdx="3" presStyleCnt="4">
        <dgm:presLayoutVars>
          <dgm:bulletEnabled val="1"/>
        </dgm:presLayoutVars>
      </dgm:prSet>
      <dgm:spPr/>
    </dgm:pt>
    <dgm:pt modelId="{1D000DDB-3961-AC46-A2EF-E0C452B590D7}" type="pres">
      <dgm:prSet presAssocID="{41871BBA-A7AB-417B-8864-E80B5DE97AA2}" presName="FourConn_1-2" presStyleLbl="fgAccFollowNode1" presStyleIdx="0" presStyleCnt="3">
        <dgm:presLayoutVars>
          <dgm:bulletEnabled val="1"/>
        </dgm:presLayoutVars>
      </dgm:prSet>
      <dgm:spPr/>
    </dgm:pt>
    <dgm:pt modelId="{855BF29A-0ED1-A64C-BD9F-11758DD3F3A6}" type="pres">
      <dgm:prSet presAssocID="{41871BBA-A7AB-417B-8864-E80B5DE97AA2}" presName="FourConn_2-3" presStyleLbl="fgAccFollowNode1" presStyleIdx="1" presStyleCnt="3">
        <dgm:presLayoutVars>
          <dgm:bulletEnabled val="1"/>
        </dgm:presLayoutVars>
      </dgm:prSet>
      <dgm:spPr/>
    </dgm:pt>
    <dgm:pt modelId="{60A17414-817D-AC4D-9945-874D007E0368}" type="pres">
      <dgm:prSet presAssocID="{41871BBA-A7AB-417B-8864-E80B5DE97AA2}" presName="FourConn_3-4" presStyleLbl="fgAccFollowNode1" presStyleIdx="2" presStyleCnt="3">
        <dgm:presLayoutVars>
          <dgm:bulletEnabled val="1"/>
        </dgm:presLayoutVars>
      </dgm:prSet>
      <dgm:spPr/>
    </dgm:pt>
    <dgm:pt modelId="{9CE62BA4-6DB8-5446-B7B4-551E80A46578}" type="pres">
      <dgm:prSet presAssocID="{41871BBA-A7AB-417B-8864-E80B5DE97AA2}" presName="FourNodes_1_text" presStyleLbl="node1" presStyleIdx="3" presStyleCnt="4">
        <dgm:presLayoutVars>
          <dgm:bulletEnabled val="1"/>
        </dgm:presLayoutVars>
      </dgm:prSet>
      <dgm:spPr/>
    </dgm:pt>
    <dgm:pt modelId="{68E2076F-15F4-C24F-B4A0-66FB0B588547}" type="pres">
      <dgm:prSet presAssocID="{41871BBA-A7AB-417B-8864-E80B5DE97AA2}" presName="FourNodes_2_text" presStyleLbl="node1" presStyleIdx="3" presStyleCnt="4">
        <dgm:presLayoutVars>
          <dgm:bulletEnabled val="1"/>
        </dgm:presLayoutVars>
      </dgm:prSet>
      <dgm:spPr/>
    </dgm:pt>
    <dgm:pt modelId="{E25E9D08-F67D-FB41-A6AA-106E871871F2}" type="pres">
      <dgm:prSet presAssocID="{41871BBA-A7AB-417B-8864-E80B5DE97AA2}" presName="FourNodes_3_text" presStyleLbl="node1" presStyleIdx="3" presStyleCnt="4">
        <dgm:presLayoutVars>
          <dgm:bulletEnabled val="1"/>
        </dgm:presLayoutVars>
      </dgm:prSet>
      <dgm:spPr/>
    </dgm:pt>
    <dgm:pt modelId="{77D8FE15-7D68-5143-90A4-8B020FA8467A}" type="pres">
      <dgm:prSet presAssocID="{41871BBA-A7AB-417B-8864-E80B5DE97AA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737DB09-4218-7F43-9EA5-24CB527E24E4}" type="presOf" srcId="{F263C85A-D912-4D3C-8C01-BDD62F309ED2}" destId="{48720D34-A828-274F-A34A-0E07911971BA}" srcOrd="0" destOrd="0" presId="urn:microsoft.com/office/officeart/2005/8/layout/vProcess5"/>
    <dgm:cxn modelId="{2770C31A-202D-834E-81DE-1F932D2123F0}" type="presOf" srcId="{3314941C-EF13-4057-A2DF-B6236ED7A22C}" destId="{00C9EB90-2C19-8644-9067-368FACD8F06F}" srcOrd="0" destOrd="0" presId="urn:microsoft.com/office/officeart/2005/8/layout/vProcess5"/>
    <dgm:cxn modelId="{1BDF6D30-F698-4C0A-870B-7FDE043DB05D}" srcId="{41871BBA-A7AB-417B-8864-E80B5DE97AA2}" destId="{3314941C-EF13-4057-A2DF-B6236ED7A22C}" srcOrd="1" destOrd="0" parTransId="{7862BB01-4805-424F-9904-C8C6D6F890AE}" sibTransId="{2921B0BE-7598-44CE-9C19-56E3C7E92170}"/>
    <dgm:cxn modelId="{1EC4AF3C-AF0F-AB44-9410-D025AD74CEA8}" type="presOf" srcId="{6DA1D3FA-5575-4635-BC41-13E562DD52FC}" destId="{E25E9D08-F67D-FB41-A6AA-106E871871F2}" srcOrd="1" destOrd="0" presId="urn:microsoft.com/office/officeart/2005/8/layout/vProcess5"/>
    <dgm:cxn modelId="{F46BD03E-4DB8-42CE-981D-ED68B8D14117}" srcId="{41871BBA-A7AB-417B-8864-E80B5DE97AA2}" destId="{F263C85A-D912-4D3C-8C01-BDD62F309ED2}" srcOrd="0" destOrd="0" parTransId="{7578F3B7-4152-47C6-9ECE-12E9B474FCCD}" sibTransId="{E61F20FC-0410-4DC9-B485-D745B50ABC40}"/>
    <dgm:cxn modelId="{63FE8998-431F-BF44-8BD4-1CE3C84C0967}" type="presOf" srcId="{E05CA7AC-2D51-4C4C-A3C2-D64BC9C5806C}" destId="{5F48DB15-E269-D04A-BEC7-44CF16DA23A5}" srcOrd="0" destOrd="0" presId="urn:microsoft.com/office/officeart/2005/8/layout/vProcess5"/>
    <dgm:cxn modelId="{F27043AE-D5AB-9042-BF38-ED314FF29957}" type="presOf" srcId="{E05CA7AC-2D51-4C4C-A3C2-D64BC9C5806C}" destId="{77D8FE15-7D68-5143-90A4-8B020FA8467A}" srcOrd="1" destOrd="0" presId="urn:microsoft.com/office/officeart/2005/8/layout/vProcess5"/>
    <dgm:cxn modelId="{E883BBB4-1AA9-444F-ADAE-A219A3CCCEF1}" type="presOf" srcId="{41871BBA-A7AB-417B-8864-E80B5DE97AA2}" destId="{A3D55496-9B80-3445-8B8E-94988580D1F9}" srcOrd="0" destOrd="0" presId="urn:microsoft.com/office/officeart/2005/8/layout/vProcess5"/>
    <dgm:cxn modelId="{D85F26C6-2725-DF4E-9B5F-57A99BFBD66F}" type="presOf" srcId="{BF43CD51-8E92-4095-9EFF-576156812C43}" destId="{60A17414-817D-AC4D-9945-874D007E0368}" srcOrd="0" destOrd="0" presId="urn:microsoft.com/office/officeart/2005/8/layout/vProcess5"/>
    <dgm:cxn modelId="{B1F365CB-7DBD-CA4B-BB9C-2CECF1040117}" type="presOf" srcId="{F263C85A-D912-4D3C-8C01-BDD62F309ED2}" destId="{9CE62BA4-6DB8-5446-B7B4-551E80A46578}" srcOrd="1" destOrd="0" presId="urn:microsoft.com/office/officeart/2005/8/layout/vProcess5"/>
    <dgm:cxn modelId="{450A81CE-BA74-4E09-85A1-1C797092E68B}" srcId="{41871BBA-A7AB-417B-8864-E80B5DE97AA2}" destId="{6DA1D3FA-5575-4635-BC41-13E562DD52FC}" srcOrd="2" destOrd="0" parTransId="{26DBDFB9-D59F-4FA1-A4E4-94CA3B16D309}" sibTransId="{BF43CD51-8E92-4095-9EFF-576156812C43}"/>
    <dgm:cxn modelId="{362F51CF-10F3-4D47-8396-1ACBD456944D}" type="presOf" srcId="{2921B0BE-7598-44CE-9C19-56E3C7E92170}" destId="{855BF29A-0ED1-A64C-BD9F-11758DD3F3A6}" srcOrd="0" destOrd="0" presId="urn:microsoft.com/office/officeart/2005/8/layout/vProcess5"/>
    <dgm:cxn modelId="{E2836ED6-98E7-BB4D-8977-D1642DC8E5F0}" type="presOf" srcId="{3314941C-EF13-4057-A2DF-B6236ED7A22C}" destId="{68E2076F-15F4-C24F-B4A0-66FB0B588547}" srcOrd="1" destOrd="0" presId="urn:microsoft.com/office/officeart/2005/8/layout/vProcess5"/>
    <dgm:cxn modelId="{870490ED-A2CB-B648-A377-D65789E8BCE0}" type="presOf" srcId="{E61F20FC-0410-4DC9-B485-D745B50ABC40}" destId="{1D000DDB-3961-AC46-A2EF-E0C452B590D7}" srcOrd="0" destOrd="0" presId="urn:microsoft.com/office/officeart/2005/8/layout/vProcess5"/>
    <dgm:cxn modelId="{1E6B90EE-FDCC-B249-BCE5-F58C3455169A}" type="presOf" srcId="{6DA1D3FA-5575-4635-BC41-13E562DD52FC}" destId="{41E0B669-CB43-5C4A-8AAE-E5B454C4C9F6}" srcOrd="0" destOrd="0" presId="urn:microsoft.com/office/officeart/2005/8/layout/vProcess5"/>
    <dgm:cxn modelId="{9873EFFE-5134-4ACC-9D3E-45896492E212}" srcId="{41871BBA-A7AB-417B-8864-E80B5DE97AA2}" destId="{E05CA7AC-2D51-4C4C-A3C2-D64BC9C5806C}" srcOrd="3" destOrd="0" parTransId="{903AACAB-0A35-422F-892D-5F472F384B86}" sibTransId="{9F4D7E18-734B-4CF1-BEDE-4A0C73F73E0D}"/>
    <dgm:cxn modelId="{E0FA9608-7CD1-C749-8D0B-F211E4204292}" type="presParOf" srcId="{A3D55496-9B80-3445-8B8E-94988580D1F9}" destId="{D49F6F7D-F7FA-DC4A-92C3-C742DC18FBFB}" srcOrd="0" destOrd="0" presId="urn:microsoft.com/office/officeart/2005/8/layout/vProcess5"/>
    <dgm:cxn modelId="{879C87AB-3B47-9343-9642-EDDFEA455DDB}" type="presParOf" srcId="{A3D55496-9B80-3445-8B8E-94988580D1F9}" destId="{48720D34-A828-274F-A34A-0E07911971BA}" srcOrd="1" destOrd="0" presId="urn:microsoft.com/office/officeart/2005/8/layout/vProcess5"/>
    <dgm:cxn modelId="{9CE02559-80A2-2340-A820-32B881102E1F}" type="presParOf" srcId="{A3D55496-9B80-3445-8B8E-94988580D1F9}" destId="{00C9EB90-2C19-8644-9067-368FACD8F06F}" srcOrd="2" destOrd="0" presId="urn:microsoft.com/office/officeart/2005/8/layout/vProcess5"/>
    <dgm:cxn modelId="{66675E6B-8FCA-3940-9B4F-CD7BC98185BE}" type="presParOf" srcId="{A3D55496-9B80-3445-8B8E-94988580D1F9}" destId="{41E0B669-CB43-5C4A-8AAE-E5B454C4C9F6}" srcOrd="3" destOrd="0" presId="urn:microsoft.com/office/officeart/2005/8/layout/vProcess5"/>
    <dgm:cxn modelId="{F71A7594-CD96-D24B-A033-D87E554E39DF}" type="presParOf" srcId="{A3D55496-9B80-3445-8B8E-94988580D1F9}" destId="{5F48DB15-E269-D04A-BEC7-44CF16DA23A5}" srcOrd="4" destOrd="0" presId="urn:microsoft.com/office/officeart/2005/8/layout/vProcess5"/>
    <dgm:cxn modelId="{E02C0D63-371D-4741-93EC-2E7BC5BA14CA}" type="presParOf" srcId="{A3D55496-9B80-3445-8B8E-94988580D1F9}" destId="{1D000DDB-3961-AC46-A2EF-E0C452B590D7}" srcOrd="5" destOrd="0" presId="urn:microsoft.com/office/officeart/2005/8/layout/vProcess5"/>
    <dgm:cxn modelId="{423629E9-66D5-4C4B-A4AD-4BC34B549BDD}" type="presParOf" srcId="{A3D55496-9B80-3445-8B8E-94988580D1F9}" destId="{855BF29A-0ED1-A64C-BD9F-11758DD3F3A6}" srcOrd="6" destOrd="0" presId="urn:microsoft.com/office/officeart/2005/8/layout/vProcess5"/>
    <dgm:cxn modelId="{9310777A-397D-044F-9D29-09E789C61151}" type="presParOf" srcId="{A3D55496-9B80-3445-8B8E-94988580D1F9}" destId="{60A17414-817D-AC4D-9945-874D007E0368}" srcOrd="7" destOrd="0" presId="urn:microsoft.com/office/officeart/2005/8/layout/vProcess5"/>
    <dgm:cxn modelId="{A834391A-9194-FA48-944A-0A1D05D1C17A}" type="presParOf" srcId="{A3D55496-9B80-3445-8B8E-94988580D1F9}" destId="{9CE62BA4-6DB8-5446-B7B4-551E80A46578}" srcOrd="8" destOrd="0" presId="urn:microsoft.com/office/officeart/2005/8/layout/vProcess5"/>
    <dgm:cxn modelId="{7F340614-370A-6E42-B4BC-B81E87C1EC13}" type="presParOf" srcId="{A3D55496-9B80-3445-8B8E-94988580D1F9}" destId="{68E2076F-15F4-C24F-B4A0-66FB0B588547}" srcOrd="9" destOrd="0" presId="urn:microsoft.com/office/officeart/2005/8/layout/vProcess5"/>
    <dgm:cxn modelId="{146987CE-71BC-BC46-85F2-C861E4F4F4DF}" type="presParOf" srcId="{A3D55496-9B80-3445-8B8E-94988580D1F9}" destId="{E25E9D08-F67D-FB41-A6AA-106E871871F2}" srcOrd="10" destOrd="0" presId="urn:microsoft.com/office/officeart/2005/8/layout/vProcess5"/>
    <dgm:cxn modelId="{4E4BBC5D-A5D7-D848-AD41-C78ACA33A967}" type="presParOf" srcId="{A3D55496-9B80-3445-8B8E-94988580D1F9}" destId="{77D8FE15-7D68-5143-90A4-8B020FA8467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71EC17-7615-41C8-870B-EF002EB389D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3920616-EF2E-46F9-989A-4499534C1227}">
      <dgm:prSet/>
      <dgm:spPr/>
      <dgm:t>
        <a:bodyPr/>
        <a:lstStyle/>
        <a:p>
          <a:pPr algn="ctr"/>
          <a:r>
            <a:rPr lang="en-US" dirty="0" err="1"/>
            <a:t>Display_id</a:t>
          </a:r>
          <a:r>
            <a:rPr lang="en-US" dirty="0"/>
            <a:t>							</a:t>
          </a:r>
        </a:p>
      </dgm:t>
    </dgm:pt>
    <dgm:pt modelId="{928D54B3-5836-46F0-BD59-BA49FC7EEFE6}" type="parTrans" cxnId="{3421BD59-3DC7-47FD-A174-2374D01B2A2B}">
      <dgm:prSet/>
      <dgm:spPr/>
      <dgm:t>
        <a:bodyPr/>
        <a:lstStyle/>
        <a:p>
          <a:endParaRPr lang="en-US"/>
        </a:p>
      </dgm:t>
    </dgm:pt>
    <dgm:pt modelId="{81470C62-F4B5-48A6-A432-C709FB316226}" type="sibTrans" cxnId="{3421BD59-3DC7-47FD-A174-2374D01B2A2B}">
      <dgm:prSet/>
      <dgm:spPr/>
      <dgm:t>
        <a:bodyPr/>
        <a:lstStyle/>
        <a:p>
          <a:endParaRPr lang="en-US"/>
        </a:p>
      </dgm:t>
    </dgm:pt>
    <dgm:pt modelId="{8C38A499-7558-4418-9080-159ABAC4534D}">
      <dgm:prSet/>
      <dgm:spPr/>
      <dgm:t>
        <a:bodyPr/>
        <a:lstStyle/>
        <a:p>
          <a:r>
            <a:rPr lang="en-US"/>
            <a:t>Document_id</a:t>
          </a:r>
        </a:p>
      </dgm:t>
    </dgm:pt>
    <dgm:pt modelId="{7FDF558C-E771-494F-BB33-279F1CBB1FAC}" type="parTrans" cxnId="{29A32187-D762-43A8-AC71-85962C2099E9}">
      <dgm:prSet/>
      <dgm:spPr/>
      <dgm:t>
        <a:bodyPr/>
        <a:lstStyle/>
        <a:p>
          <a:endParaRPr lang="en-US"/>
        </a:p>
      </dgm:t>
    </dgm:pt>
    <dgm:pt modelId="{847EE699-CABD-4D24-BE57-924E317BC09E}" type="sibTrans" cxnId="{29A32187-D762-43A8-AC71-85962C2099E9}">
      <dgm:prSet/>
      <dgm:spPr/>
      <dgm:t>
        <a:bodyPr/>
        <a:lstStyle/>
        <a:p>
          <a:endParaRPr lang="en-US"/>
        </a:p>
      </dgm:t>
    </dgm:pt>
    <dgm:pt modelId="{EE30763A-1ABC-4334-B8FA-814C4DE12E80}">
      <dgm:prSet/>
      <dgm:spPr/>
      <dgm:t>
        <a:bodyPr/>
        <a:lstStyle/>
        <a:p>
          <a:r>
            <a:rPr lang="en-US"/>
            <a:t>platform</a:t>
          </a:r>
        </a:p>
      </dgm:t>
    </dgm:pt>
    <dgm:pt modelId="{87C59412-1FB5-4444-9C71-B94FA543DDD3}" type="parTrans" cxnId="{EB2A0C29-89D4-485A-B405-C90D362F4042}">
      <dgm:prSet/>
      <dgm:spPr/>
      <dgm:t>
        <a:bodyPr/>
        <a:lstStyle/>
        <a:p>
          <a:endParaRPr lang="en-US"/>
        </a:p>
      </dgm:t>
    </dgm:pt>
    <dgm:pt modelId="{A899CFE2-648C-478F-A803-2482A299348B}" type="sibTrans" cxnId="{EB2A0C29-89D4-485A-B405-C90D362F4042}">
      <dgm:prSet/>
      <dgm:spPr/>
      <dgm:t>
        <a:bodyPr/>
        <a:lstStyle/>
        <a:p>
          <a:endParaRPr lang="en-US"/>
        </a:p>
      </dgm:t>
    </dgm:pt>
    <dgm:pt modelId="{25B94F49-E639-4A0A-96A0-A29331442701}">
      <dgm:prSet/>
      <dgm:spPr/>
      <dgm:t>
        <a:bodyPr/>
        <a:lstStyle/>
        <a:p>
          <a:r>
            <a:rPr lang="en-US"/>
            <a:t>Campaign_id</a:t>
          </a:r>
        </a:p>
      </dgm:t>
    </dgm:pt>
    <dgm:pt modelId="{6AD57756-2DD0-4F22-B794-5386B8AA338D}" type="parTrans" cxnId="{F5211E63-C153-407C-8680-363700E0CF59}">
      <dgm:prSet/>
      <dgm:spPr/>
      <dgm:t>
        <a:bodyPr/>
        <a:lstStyle/>
        <a:p>
          <a:endParaRPr lang="en-US"/>
        </a:p>
      </dgm:t>
    </dgm:pt>
    <dgm:pt modelId="{1106EB21-B6A8-4360-8481-5C5E43DEDCDF}" type="sibTrans" cxnId="{F5211E63-C153-407C-8680-363700E0CF59}">
      <dgm:prSet/>
      <dgm:spPr/>
      <dgm:t>
        <a:bodyPr/>
        <a:lstStyle/>
        <a:p>
          <a:endParaRPr lang="en-US"/>
        </a:p>
      </dgm:t>
    </dgm:pt>
    <dgm:pt modelId="{FB702D84-1855-4D0D-85E9-7668359D8962}">
      <dgm:prSet/>
      <dgm:spPr/>
      <dgm:t>
        <a:bodyPr/>
        <a:lstStyle/>
        <a:p>
          <a:r>
            <a:rPr lang="en-US"/>
            <a:t>Advertiser_id</a:t>
          </a:r>
        </a:p>
      </dgm:t>
    </dgm:pt>
    <dgm:pt modelId="{423B5A8C-6102-4813-B19E-06008ADD226C}" type="parTrans" cxnId="{0D09EB10-59D0-4D04-9A82-3D2073578FBD}">
      <dgm:prSet/>
      <dgm:spPr/>
      <dgm:t>
        <a:bodyPr/>
        <a:lstStyle/>
        <a:p>
          <a:endParaRPr lang="en-US"/>
        </a:p>
      </dgm:t>
    </dgm:pt>
    <dgm:pt modelId="{6D4CDC90-BBF1-4190-8AA7-E528006D9FF5}" type="sibTrans" cxnId="{0D09EB10-59D0-4D04-9A82-3D2073578FBD}">
      <dgm:prSet/>
      <dgm:spPr/>
      <dgm:t>
        <a:bodyPr/>
        <a:lstStyle/>
        <a:p>
          <a:endParaRPr lang="en-US"/>
        </a:p>
      </dgm:t>
    </dgm:pt>
    <dgm:pt modelId="{5F75C7FD-6095-4A05-B56D-404C4E1485A9}">
      <dgm:prSet/>
      <dgm:spPr/>
      <dgm:t>
        <a:bodyPr/>
        <a:lstStyle/>
        <a:p>
          <a:r>
            <a:rPr lang="en-US"/>
            <a:t>ad_id</a:t>
          </a:r>
        </a:p>
      </dgm:t>
    </dgm:pt>
    <dgm:pt modelId="{11624AAD-AFD0-4546-8779-F891F6FD4E4F}" type="parTrans" cxnId="{6E440168-CF3B-48C8-A960-1A0622D17E4B}">
      <dgm:prSet/>
      <dgm:spPr/>
      <dgm:t>
        <a:bodyPr/>
        <a:lstStyle/>
        <a:p>
          <a:endParaRPr lang="en-US"/>
        </a:p>
      </dgm:t>
    </dgm:pt>
    <dgm:pt modelId="{2ADDA823-7594-45A7-88E3-27ABDB251B4E}" type="sibTrans" cxnId="{6E440168-CF3B-48C8-A960-1A0622D17E4B}">
      <dgm:prSet/>
      <dgm:spPr/>
      <dgm:t>
        <a:bodyPr/>
        <a:lstStyle/>
        <a:p>
          <a:endParaRPr lang="en-US"/>
        </a:p>
      </dgm:t>
    </dgm:pt>
    <dgm:pt modelId="{CAB4DA89-54B4-4D3C-A2A2-28F9121C27C6}">
      <dgm:prSet/>
      <dgm:spPr/>
      <dgm:t>
        <a:bodyPr/>
        <a:lstStyle/>
        <a:p>
          <a:r>
            <a:rPr lang="en-US"/>
            <a:t>Clicked</a:t>
          </a:r>
        </a:p>
      </dgm:t>
    </dgm:pt>
    <dgm:pt modelId="{47C26D22-75C4-46AA-A4BA-2057FA8F11F9}" type="parTrans" cxnId="{C1119576-3A98-45AB-A709-1942EB7AB62E}">
      <dgm:prSet/>
      <dgm:spPr/>
      <dgm:t>
        <a:bodyPr/>
        <a:lstStyle/>
        <a:p>
          <a:endParaRPr lang="en-US"/>
        </a:p>
      </dgm:t>
    </dgm:pt>
    <dgm:pt modelId="{F0D9624E-D9E5-4B20-9F67-98E8329B04A1}" type="sibTrans" cxnId="{C1119576-3A98-45AB-A709-1942EB7AB62E}">
      <dgm:prSet/>
      <dgm:spPr/>
      <dgm:t>
        <a:bodyPr/>
        <a:lstStyle/>
        <a:p>
          <a:endParaRPr lang="en-US"/>
        </a:p>
      </dgm:t>
    </dgm:pt>
    <dgm:pt modelId="{0DCE23D2-A514-E44C-AAA1-D639DF12A34D}" type="pres">
      <dgm:prSet presAssocID="{3F71EC17-7615-41C8-870B-EF002EB389DF}" presName="diagram" presStyleCnt="0">
        <dgm:presLayoutVars>
          <dgm:dir/>
          <dgm:resizeHandles val="exact"/>
        </dgm:presLayoutVars>
      </dgm:prSet>
      <dgm:spPr/>
    </dgm:pt>
    <dgm:pt modelId="{BC113BAB-7A44-7540-90B2-33DD934045BB}" type="pres">
      <dgm:prSet presAssocID="{F3920616-EF2E-46F9-989A-4499534C1227}" presName="node" presStyleLbl="node1" presStyleIdx="0" presStyleCnt="7">
        <dgm:presLayoutVars>
          <dgm:bulletEnabled val="1"/>
        </dgm:presLayoutVars>
      </dgm:prSet>
      <dgm:spPr/>
    </dgm:pt>
    <dgm:pt modelId="{D071219D-E12A-3B44-80BB-F36883E698A2}" type="pres">
      <dgm:prSet presAssocID="{81470C62-F4B5-48A6-A432-C709FB316226}" presName="sibTrans" presStyleCnt="0"/>
      <dgm:spPr/>
    </dgm:pt>
    <dgm:pt modelId="{96991020-58C3-B04C-934F-36986778AE1B}" type="pres">
      <dgm:prSet presAssocID="{8C38A499-7558-4418-9080-159ABAC4534D}" presName="node" presStyleLbl="node1" presStyleIdx="1" presStyleCnt="7">
        <dgm:presLayoutVars>
          <dgm:bulletEnabled val="1"/>
        </dgm:presLayoutVars>
      </dgm:prSet>
      <dgm:spPr/>
    </dgm:pt>
    <dgm:pt modelId="{08757926-7BE4-3248-B9D1-91A82F8402AF}" type="pres">
      <dgm:prSet presAssocID="{847EE699-CABD-4D24-BE57-924E317BC09E}" presName="sibTrans" presStyleCnt="0"/>
      <dgm:spPr/>
    </dgm:pt>
    <dgm:pt modelId="{7609F2C5-226D-D343-B1B9-EA5CF92A3C96}" type="pres">
      <dgm:prSet presAssocID="{EE30763A-1ABC-4334-B8FA-814C4DE12E80}" presName="node" presStyleLbl="node1" presStyleIdx="2" presStyleCnt="7">
        <dgm:presLayoutVars>
          <dgm:bulletEnabled val="1"/>
        </dgm:presLayoutVars>
      </dgm:prSet>
      <dgm:spPr/>
    </dgm:pt>
    <dgm:pt modelId="{E48A3348-B7D3-2A44-9A22-741DC8075BB3}" type="pres">
      <dgm:prSet presAssocID="{A899CFE2-648C-478F-A803-2482A299348B}" presName="sibTrans" presStyleCnt="0"/>
      <dgm:spPr/>
    </dgm:pt>
    <dgm:pt modelId="{473F6084-B15C-3242-AB9A-EC5F79DB36AD}" type="pres">
      <dgm:prSet presAssocID="{25B94F49-E639-4A0A-96A0-A29331442701}" presName="node" presStyleLbl="node1" presStyleIdx="3" presStyleCnt="7">
        <dgm:presLayoutVars>
          <dgm:bulletEnabled val="1"/>
        </dgm:presLayoutVars>
      </dgm:prSet>
      <dgm:spPr/>
    </dgm:pt>
    <dgm:pt modelId="{068BC559-C6A1-2C4C-B2F6-1F9E0A27776A}" type="pres">
      <dgm:prSet presAssocID="{1106EB21-B6A8-4360-8481-5C5E43DEDCDF}" presName="sibTrans" presStyleCnt="0"/>
      <dgm:spPr/>
    </dgm:pt>
    <dgm:pt modelId="{AEF0C40C-A8F3-A34E-A239-A1B98E56C722}" type="pres">
      <dgm:prSet presAssocID="{FB702D84-1855-4D0D-85E9-7668359D8962}" presName="node" presStyleLbl="node1" presStyleIdx="4" presStyleCnt="7">
        <dgm:presLayoutVars>
          <dgm:bulletEnabled val="1"/>
        </dgm:presLayoutVars>
      </dgm:prSet>
      <dgm:spPr/>
    </dgm:pt>
    <dgm:pt modelId="{D970FB42-9A9C-3649-BA9F-D8DFA670195F}" type="pres">
      <dgm:prSet presAssocID="{6D4CDC90-BBF1-4190-8AA7-E528006D9FF5}" presName="sibTrans" presStyleCnt="0"/>
      <dgm:spPr/>
    </dgm:pt>
    <dgm:pt modelId="{06ED34F7-AB05-B343-BC12-162B28A7AE30}" type="pres">
      <dgm:prSet presAssocID="{5F75C7FD-6095-4A05-B56D-404C4E1485A9}" presName="node" presStyleLbl="node1" presStyleIdx="5" presStyleCnt="7">
        <dgm:presLayoutVars>
          <dgm:bulletEnabled val="1"/>
        </dgm:presLayoutVars>
      </dgm:prSet>
      <dgm:spPr/>
    </dgm:pt>
    <dgm:pt modelId="{3BA5FB57-DA69-8349-A14C-E4F8405996F4}" type="pres">
      <dgm:prSet presAssocID="{2ADDA823-7594-45A7-88E3-27ABDB251B4E}" presName="sibTrans" presStyleCnt="0"/>
      <dgm:spPr/>
    </dgm:pt>
    <dgm:pt modelId="{C8EE3C48-AC3C-234D-84B2-0116E9470CCB}" type="pres">
      <dgm:prSet presAssocID="{CAB4DA89-54B4-4D3C-A2A2-28F9121C27C6}" presName="node" presStyleLbl="node1" presStyleIdx="6" presStyleCnt="7" custLinFactX="-9409" custLinFactNeighborX="-100000" custLinFactNeighborY="1509">
        <dgm:presLayoutVars>
          <dgm:bulletEnabled val="1"/>
        </dgm:presLayoutVars>
      </dgm:prSet>
      <dgm:spPr/>
    </dgm:pt>
  </dgm:ptLst>
  <dgm:cxnLst>
    <dgm:cxn modelId="{CA137909-1C10-554A-9C04-DF7E9BC1F267}" type="presOf" srcId="{3F71EC17-7615-41C8-870B-EF002EB389DF}" destId="{0DCE23D2-A514-E44C-AAA1-D639DF12A34D}" srcOrd="0" destOrd="0" presId="urn:microsoft.com/office/officeart/2005/8/layout/default"/>
    <dgm:cxn modelId="{0D09EB10-59D0-4D04-9A82-3D2073578FBD}" srcId="{3F71EC17-7615-41C8-870B-EF002EB389DF}" destId="{FB702D84-1855-4D0D-85E9-7668359D8962}" srcOrd="4" destOrd="0" parTransId="{423B5A8C-6102-4813-B19E-06008ADD226C}" sibTransId="{6D4CDC90-BBF1-4190-8AA7-E528006D9FF5}"/>
    <dgm:cxn modelId="{EB2A0C29-89D4-485A-B405-C90D362F4042}" srcId="{3F71EC17-7615-41C8-870B-EF002EB389DF}" destId="{EE30763A-1ABC-4334-B8FA-814C4DE12E80}" srcOrd="2" destOrd="0" parTransId="{87C59412-1FB5-4444-9C71-B94FA543DDD3}" sibTransId="{A899CFE2-648C-478F-A803-2482A299348B}"/>
    <dgm:cxn modelId="{9849A044-47F1-BC4B-BE3F-AFEEBE7486FB}" type="presOf" srcId="{F3920616-EF2E-46F9-989A-4499534C1227}" destId="{BC113BAB-7A44-7540-90B2-33DD934045BB}" srcOrd="0" destOrd="0" presId="urn:microsoft.com/office/officeart/2005/8/layout/default"/>
    <dgm:cxn modelId="{B1C36559-6171-1042-8CDB-29D7D952F0ED}" type="presOf" srcId="{FB702D84-1855-4D0D-85E9-7668359D8962}" destId="{AEF0C40C-A8F3-A34E-A239-A1B98E56C722}" srcOrd="0" destOrd="0" presId="urn:microsoft.com/office/officeart/2005/8/layout/default"/>
    <dgm:cxn modelId="{3421BD59-3DC7-47FD-A174-2374D01B2A2B}" srcId="{3F71EC17-7615-41C8-870B-EF002EB389DF}" destId="{F3920616-EF2E-46F9-989A-4499534C1227}" srcOrd="0" destOrd="0" parTransId="{928D54B3-5836-46F0-BD59-BA49FC7EEFE6}" sibTransId="{81470C62-F4B5-48A6-A432-C709FB316226}"/>
    <dgm:cxn modelId="{F5211E63-C153-407C-8680-363700E0CF59}" srcId="{3F71EC17-7615-41C8-870B-EF002EB389DF}" destId="{25B94F49-E639-4A0A-96A0-A29331442701}" srcOrd="3" destOrd="0" parTransId="{6AD57756-2DD0-4F22-B794-5386B8AA338D}" sibTransId="{1106EB21-B6A8-4360-8481-5C5E43DEDCDF}"/>
    <dgm:cxn modelId="{6E440168-CF3B-48C8-A960-1A0622D17E4B}" srcId="{3F71EC17-7615-41C8-870B-EF002EB389DF}" destId="{5F75C7FD-6095-4A05-B56D-404C4E1485A9}" srcOrd="5" destOrd="0" parTransId="{11624AAD-AFD0-4546-8779-F891F6FD4E4F}" sibTransId="{2ADDA823-7594-45A7-88E3-27ABDB251B4E}"/>
    <dgm:cxn modelId="{EF9AE568-8B28-D247-AE58-0E458B4018EF}" type="presOf" srcId="{5F75C7FD-6095-4A05-B56D-404C4E1485A9}" destId="{06ED34F7-AB05-B343-BC12-162B28A7AE30}" srcOrd="0" destOrd="0" presId="urn:microsoft.com/office/officeart/2005/8/layout/default"/>
    <dgm:cxn modelId="{A8308F6A-86E7-414B-95A7-13B09F5B9C2F}" type="presOf" srcId="{CAB4DA89-54B4-4D3C-A2A2-28F9121C27C6}" destId="{C8EE3C48-AC3C-234D-84B2-0116E9470CCB}" srcOrd="0" destOrd="0" presId="urn:microsoft.com/office/officeart/2005/8/layout/default"/>
    <dgm:cxn modelId="{C1119576-3A98-45AB-A709-1942EB7AB62E}" srcId="{3F71EC17-7615-41C8-870B-EF002EB389DF}" destId="{CAB4DA89-54B4-4D3C-A2A2-28F9121C27C6}" srcOrd="6" destOrd="0" parTransId="{47C26D22-75C4-46AA-A4BA-2057FA8F11F9}" sibTransId="{F0D9624E-D9E5-4B20-9F67-98E8329B04A1}"/>
    <dgm:cxn modelId="{29A32187-D762-43A8-AC71-85962C2099E9}" srcId="{3F71EC17-7615-41C8-870B-EF002EB389DF}" destId="{8C38A499-7558-4418-9080-159ABAC4534D}" srcOrd="1" destOrd="0" parTransId="{7FDF558C-E771-494F-BB33-279F1CBB1FAC}" sibTransId="{847EE699-CABD-4D24-BE57-924E317BC09E}"/>
    <dgm:cxn modelId="{6A72048D-0A80-9F44-9BD6-EEC5A3DF7402}" type="presOf" srcId="{25B94F49-E639-4A0A-96A0-A29331442701}" destId="{473F6084-B15C-3242-AB9A-EC5F79DB36AD}" srcOrd="0" destOrd="0" presId="urn:microsoft.com/office/officeart/2005/8/layout/default"/>
    <dgm:cxn modelId="{283F1C92-059E-FD42-A4F8-9FBB81F60067}" type="presOf" srcId="{EE30763A-1ABC-4334-B8FA-814C4DE12E80}" destId="{7609F2C5-226D-D343-B1B9-EA5CF92A3C96}" srcOrd="0" destOrd="0" presId="urn:microsoft.com/office/officeart/2005/8/layout/default"/>
    <dgm:cxn modelId="{D18C8EC9-7DBB-1644-BEDA-8C5E943164F2}" type="presOf" srcId="{8C38A499-7558-4418-9080-159ABAC4534D}" destId="{96991020-58C3-B04C-934F-36986778AE1B}" srcOrd="0" destOrd="0" presId="urn:microsoft.com/office/officeart/2005/8/layout/default"/>
    <dgm:cxn modelId="{49E7490E-CBBE-6746-A128-95192636D114}" type="presParOf" srcId="{0DCE23D2-A514-E44C-AAA1-D639DF12A34D}" destId="{BC113BAB-7A44-7540-90B2-33DD934045BB}" srcOrd="0" destOrd="0" presId="urn:microsoft.com/office/officeart/2005/8/layout/default"/>
    <dgm:cxn modelId="{B06C88C2-307A-9543-A4E0-BFD83ED110C6}" type="presParOf" srcId="{0DCE23D2-A514-E44C-AAA1-D639DF12A34D}" destId="{D071219D-E12A-3B44-80BB-F36883E698A2}" srcOrd="1" destOrd="0" presId="urn:microsoft.com/office/officeart/2005/8/layout/default"/>
    <dgm:cxn modelId="{E9ED0A39-460B-F840-9D4A-4344CA46CC06}" type="presParOf" srcId="{0DCE23D2-A514-E44C-AAA1-D639DF12A34D}" destId="{96991020-58C3-B04C-934F-36986778AE1B}" srcOrd="2" destOrd="0" presId="urn:microsoft.com/office/officeart/2005/8/layout/default"/>
    <dgm:cxn modelId="{BD580FC1-24DB-E847-A2D3-4F5C6811B89E}" type="presParOf" srcId="{0DCE23D2-A514-E44C-AAA1-D639DF12A34D}" destId="{08757926-7BE4-3248-B9D1-91A82F8402AF}" srcOrd="3" destOrd="0" presId="urn:microsoft.com/office/officeart/2005/8/layout/default"/>
    <dgm:cxn modelId="{A5DF93D3-B243-3E4D-BB6F-A9020E8D6645}" type="presParOf" srcId="{0DCE23D2-A514-E44C-AAA1-D639DF12A34D}" destId="{7609F2C5-226D-D343-B1B9-EA5CF92A3C96}" srcOrd="4" destOrd="0" presId="urn:microsoft.com/office/officeart/2005/8/layout/default"/>
    <dgm:cxn modelId="{E09A197D-9322-A446-A363-F2C5B1A540BA}" type="presParOf" srcId="{0DCE23D2-A514-E44C-AAA1-D639DF12A34D}" destId="{E48A3348-B7D3-2A44-9A22-741DC8075BB3}" srcOrd="5" destOrd="0" presId="urn:microsoft.com/office/officeart/2005/8/layout/default"/>
    <dgm:cxn modelId="{5D32E62E-6070-364D-BD58-A59881964334}" type="presParOf" srcId="{0DCE23D2-A514-E44C-AAA1-D639DF12A34D}" destId="{473F6084-B15C-3242-AB9A-EC5F79DB36AD}" srcOrd="6" destOrd="0" presId="urn:microsoft.com/office/officeart/2005/8/layout/default"/>
    <dgm:cxn modelId="{82C43655-B7CB-E443-BA90-73969E23B456}" type="presParOf" srcId="{0DCE23D2-A514-E44C-AAA1-D639DF12A34D}" destId="{068BC559-C6A1-2C4C-B2F6-1F9E0A27776A}" srcOrd="7" destOrd="0" presId="urn:microsoft.com/office/officeart/2005/8/layout/default"/>
    <dgm:cxn modelId="{DC3DCF33-79FC-4C4E-9F9B-26F1D86C6071}" type="presParOf" srcId="{0DCE23D2-A514-E44C-AAA1-D639DF12A34D}" destId="{AEF0C40C-A8F3-A34E-A239-A1B98E56C722}" srcOrd="8" destOrd="0" presId="urn:microsoft.com/office/officeart/2005/8/layout/default"/>
    <dgm:cxn modelId="{5FFFA83A-AD8A-DD41-8995-9E51EBA3E950}" type="presParOf" srcId="{0DCE23D2-A514-E44C-AAA1-D639DF12A34D}" destId="{D970FB42-9A9C-3649-BA9F-D8DFA670195F}" srcOrd="9" destOrd="0" presId="urn:microsoft.com/office/officeart/2005/8/layout/default"/>
    <dgm:cxn modelId="{7F340020-1A30-6B4B-8D9F-F41AE88A6995}" type="presParOf" srcId="{0DCE23D2-A514-E44C-AAA1-D639DF12A34D}" destId="{06ED34F7-AB05-B343-BC12-162B28A7AE30}" srcOrd="10" destOrd="0" presId="urn:microsoft.com/office/officeart/2005/8/layout/default"/>
    <dgm:cxn modelId="{C8F47ABE-89CD-6B4C-B273-F54E23E22A80}" type="presParOf" srcId="{0DCE23D2-A514-E44C-AAA1-D639DF12A34D}" destId="{3BA5FB57-DA69-8349-A14C-E4F8405996F4}" srcOrd="11" destOrd="0" presId="urn:microsoft.com/office/officeart/2005/8/layout/default"/>
    <dgm:cxn modelId="{7ACC668A-0FD2-2340-8D28-63EC34BC806B}" type="presParOf" srcId="{0DCE23D2-A514-E44C-AAA1-D639DF12A34D}" destId="{C8EE3C48-AC3C-234D-84B2-0116E9470CCB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7BC8E1-3309-844A-B7C3-BADB80FA4D3B}" type="doc">
      <dgm:prSet loTypeId="urn:microsoft.com/office/officeart/2005/8/layout/vList2" loCatId="list" qsTypeId="urn:microsoft.com/office/officeart/2005/8/quickstyle/simple1" qsCatId="simple" csTypeId="urn:microsoft.com/office/officeart/2018/5/colors/Iconchunking_neutralbg_colorful2" csCatId="colorful" phldr="1"/>
      <dgm:spPr/>
    </dgm:pt>
    <dgm:pt modelId="{F420A2BE-0B68-D04C-B92A-21FFEC1C350B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2400" dirty="0"/>
            <a:t>Gathering Data</a:t>
          </a:r>
        </a:p>
      </dgm:t>
    </dgm:pt>
    <dgm:pt modelId="{1EA5B4B1-16C7-A84C-8164-D06743B40FC3}" type="parTrans" cxnId="{FBA0C919-3EAE-A047-9F08-EAADA277F29C}">
      <dgm:prSet/>
      <dgm:spPr/>
      <dgm:t>
        <a:bodyPr/>
        <a:lstStyle/>
        <a:p>
          <a:endParaRPr lang="en-US" sz="1800"/>
        </a:p>
      </dgm:t>
    </dgm:pt>
    <dgm:pt modelId="{F33EB278-B9A9-BE47-ADD6-5D9F9EAF8C08}" type="sibTrans" cxnId="{FBA0C919-3EAE-A047-9F08-EAADA277F29C}">
      <dgm:prSet/>
      <dgm:spPr/>
      <dgm:t>
        <a:bodyPr/>
        <a:lstStyle/>
        <a:p>
          <a:endParaRPr lang="en-US"/>
        </a:p>
      </dgm:t>
    </dgm:pt>
    <dgm:pt modelId="{25ED7998-E72A-B94B-8308-096F89CC20CE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2400" dirty="0"/>
            <a:t>Data Preprocessing</a:t>
          </a:r>
        </a:p>
      </dgm:t>
    </dgm:pt>
    <dgm:pt modelId="{5DFA4643-ED1D-764C-AA8A-D8940BEA86D9}" type="parTrans" cxnId="{F3C691CC-B0C9-3846-8512-A4C133B71DC4}">
      <dgm:prSet/>
      <dgm:spPr/>
      <dgm:t>
        <a:bodyPr/>
        <a:lstStyle/>
        <a:p>
          <a:endParaRPr lang="en-US" sz="1800"/>
        </a:p>
      </dgm:t>
    </dgm:pt>
    <dgm:pt modelId="{3E354F1B-13EB-FD41-A1BF-16F5FA0C01B7}" type="sibTrans" cxnId="{F3C691CC-B0C9-3846-8512-A4C133B71DC4}">
      <dgm:prSet/>
      <dgm:spPr/>
      <dgm:t>
        <a:bodyPr/>
        <a:lstStyle/>
        <a:p>
          <a:endParaRPr lang="en-US"/>
        </a:p>
      </dgm:t>
    </dgm:pt>
    <dgm:pt modelId="{8C25725F-8847-9342-9862-C1DC09AD6AC8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2400" dirty="0"/>
            <a:t>Data Transformation</a:t>
          </a:r>
        </a:p>
      </dgm:t>
    </dgm:pt>
    <dgm:pt modelId="{3B866359-1BFC-B041-B4B5-FB48D7D5E423}" type="parTrans" cxnId="{E377ECB2-B4B1-794C-8840-DA71E70135C7}">
      <dgm:prSet/>
      <dgm:spPr/>
      <dgm:t>
        <a:bodyPr/>
        <a:lstStyle/>
        <a:p>
          <a:endParaRPr lang="en-US" sz="1800"/>
        </a:p>
      </dgm:t>
    </dgm:pt>
    <dgm:pt modelId="{10C00C9E-0EEB-5645-B0C9-93AAD43614EA}" type="sibTrans" cxnId="{E377ECB2-B4B1-794C-8840-DA71E70135C7}">
      <dgm:prSet/>
      <dgm:spPr/>
      <dgm:t>
        <a:bodyPr/>
        <a:lstStyle/>
        <a:p>
          <a:endParaRPr lang="en-US"/>
        </a:p>
      </dgm:t>
    </dgm:pt>
    <dgm:pt modelId="{2CFF92F5-3832-2F48-8571-309424EA67D1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2400" dirty="0"/>
            <a:t>Data Split</a:t>
          </a:r>
        </a:p>
      </dgm:t>
    </dgm:pt>
    <dgm:pt modelId="{25091039-1F24-3C48-A797-AD0B0718CD18}" type="parTrans" cxnId="{5B82AFD7-72E1-C548-9B0D-BF1FF819471F}">
      <dgm:prSet/>
      <dgm:spPr/>
      <dgm:t>
        <a:bodyPr/>
        <a:lstStyle/>
        <a:p>
          <a:endParaRPr lang="en-US" sz="1800"/>
        </a:p>
      </dgm:t>
    </dgm:pt>
    <dgm:pt modelId="{6A1BF544-ED84-4046-9748-0F46379032B0}" type="sibTrans" cxnId="{5B82AFD7-72E1-C548-9B0D-BF1FF819471F}">
      <dgm:prSet/>
      <dgm:spPr/>
      <dgm:t>
        <a:bodyPr/>
        <a:lstStyle/>
        <a:p>
          <a:endParaRPr lang="en-US"/>
        </a:p>
      </dgm:t>
    </dgm:pt>
    <dgm:pt modelId="{9D9198C3-AB60-5443-8250-B8A0E28BBC7C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2400" dirty="0"/>
            <a:t>Train and Test</a:t>
          </a:r>
        </a:p>
      </dgm:t>
    </dgm:pt>
    <dgm:pt modelId="{1C3DF958-CDA1-A549-A9D1-C4A24593843C}" type="parTrans" cxnId="{44BF886A-8526-7945-8788-AC5D4E3B9A64}">
      <dgm:prSet/>
      <dgm:spPr/>
      <dgm:t>
        <a:bodyPr/>
        <a:lstStyle/>
        <a:p>
          <a:endParaRPr lang="en-US" sz="1800"/>
        </a:p>
      </dgm:t>
    </dgm:pt>
    <dgm:pt modelId="{B497B66E-747D-4641-99F5-A7635C679B3E}" type="sibTrans" cxnId="{44BF886A-8526-7945-8788-AC5D4E3B9A64}">
      <dgm:prSet/>
      <dgm:spPr/>
      <dgm:t>
        <a:bodyPr/>
        <a:lstStyle/>
        <a:p>
          <a:endParaRPr lang="en-US"/>
        </a:p>
      </dgm:t>
    </dgm:pt>
    <dgm:pt modelId="{6DB5957F-F637-3648-8389-DDFED328C4E5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2400" dirty="0"/>
            <a:t>Evaluate</a:t>
          </a:r>
        </a:p>
      </dgm:t>
    </dgm:pt>
    <dgm:pt modelId="{CFACD0F5-4A10-B247-BFF4-12D0F496A5CA}" type="parTrans" cxnId="{48ACA45B-D552-1349-84CB-E964420C558D}">
      <dgm:prSet/>
      <dgm:spPr/>
      <dgm:t>
        <a:bodyPr/>
        <a:lstStyle/>
        <a:p>
          <a:endParaRPr lang="en-US" sz="1800"/>
        </a:p>
      </dgm:t>
    </dgm:pt>
    <dgm:pt modelId="{53AF344F-647F-994F-AAC3-64A9828780E0}" type="sibTrans" cxnId="{48ACA45B-D552-1349-84CB-E964420C558D}">
      <dgm:prSet/>
      <dgm:spPr/>
      <dgm:t>
        <a:bodyPr/>
        <a:lstStyle/>
        <a:p>
          <a:endParaRPr lang="en-US"/>
        </a:p>
      </dgm:t>
    </dgm:pt>
    <dgm:pt modelId="{B2698701-D014-844A-9058-4E6FC9AE02CF}" type="pres">
      <dgm:prSet presAssocID="{1B7BC8E1-3309-844A-B7C3-BADB80FA4D3B}" presName="linear" presStyleCnt="0">
        <dgm:presLayoutVars>
          <dgm:animLvl val="lvl"/>
          <dgm:resizeHandles val="exact"/>
        </dgm:presLayoutVars>
      </dgm:prSet>
      <dgm:spPr/>
    </dgm:pt>
    <dgm:pt modelId="{4511704C-7500-4747-ABE8-9DED08B6BDF1}" type="pres">
      <dgm:prSet presAssocID="{F420A2BE-0B68-D04C-B92A-21FFEC1C350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849BEEA-2FB7-FB41-94B0-66410B519915}" type="pres">
      <dgm:prSet presAssocID="{F33EB278-B9A9-BE47-ADD6-5D9F9EAF8C08}" presName="spacer" presStyleCnt="0"/>
      <dgm:spPr/>
    </dgm:pt>
    <dgm:pt modelId="{826A83F4-0FD8-8546-B092-52CCA8972A17}" type="pres">
      <dgm:prSet presAssocID="{25ED7998-E72A-B94B-8308-096F89CC20C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D9EE807-CC9A-1B47-B305-D4954CBCEF7B}" type="pres">
      <dgm:prSet presAssocID="{3E354F1B-13EB-FD41-A1BF-16F5FA0C01B7}" presName="spacer" presStyleCnt="0"/>
      <dgm:spPr/>
    </dgm:pt>
    <dgm:pt modelId="{A7A4FE15-C021-214C-AF4C-095B5DE22898}" type="pres">
      <dgm:prSet presAssocID="{8C25725F-8847-9342-9862-C1DC09AD6AC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DE610D9-6338-4448-B4C2-89D5E1932712}" type="pres">
      <dgm:prSet presAssocID="{10C00C9E-0EEB-5645-B0C9-93AAD43614EA}" presName="spacer" presStyleCnt="0"/>
      <dgm:spPr/>
    </dgm:pt>
    <dgm:pt modelId="{2E3309E8-DB42-5C4C-BE94-F53D21A6A0C4}" type="pres">
      <dgm:prSet presAssocID="{2CFF92F5-3832-2F48-8571-309424EA67D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43153F9-EE8E-AD43-8BAC-95F1BF570C29}" type="pres">
      <dgm:prSet presAssocID="{6A1BF544-ED84-4046-9748-0F46379032B0}" presName="spacer" presStyleCnt="0"/>
      <dgm:spPr/>
    </dgm:pt>
    <dgm:pt modelId="{2FFBE831-BD9F-5D49-94FF-9007E0FEAAF1}" type="pres">
      <dgm:prSet presAssocID="{9D9198C3-AB60-5443-8250-B8A0E28BBC7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C22BF08-2C50-F545-97C9-6813D12177DE}" type="pres">
      <dgm:prSet presAssocID="{B497B66E-747D-4641-99F5-A7635C679B3E}" presName="spacer" presStyleCnt="0"/>
      <dgm:spPr/>
    </dgm:pt>
    <dgm:pt modelId="{7A6FC338-E018-B840-A67D-7ADB154B71D4}" type="pres">
      <dgm:prSet presAssocID="{6DB5957F-F637-3648-8389-DDFED328C4E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BA0C919-3EAE-A047-9F08-EAADA277F29C}" srcId="{1B7BC8E1-3309-844A-B7C3-BADB80FA4D3B}" destId="{F420A2BE-0B68-D04C-B92A-21FFEC1C350B}" srcOrd="0" destOrd="0" parTransId="{1EA5B4B1-16C7-A84C-8164-D06743B40FC3}" sibTransId="{F33EB278-B9A9-BE47-ADD6-5D9F9EAF8C08}"/>
    <dgm:cxn modelId="{79D8B344-3F20-014B-9C4A-C121744A9690}" type="presOf" srcId="{1B7BC8E1-3309-844A-B7C3-BADB80FA4D3B}" destId="{B2698701-D014-844A-9058-4E6FC9AE02CF}" srcOrd="0" destOrd="0" presId="urn:microsoft.com/office/officeart/2005/8/layout/vList2"/>
    <dgm:cxn modelId="{D2469758-0B67-C140-8D23-5A0F82CA34ED}" type="presOf" srcId="{25ED7998-E72A-B94B-8308-096F89CC20CE}" destId="{826A83F4-0FD8-8546-B092-52CCA8972A17}" srcOrd="0" destOrd="0" presId="urn:microsoft.com/office/officeart/2005/8/layout/vList2"/>
    <dgm:cxn modelId="{48ACA45B-D552-1349-84CB-E964420C558D}" srcId="{1B7BC8E1-3309-844A-B7C3-BADB80FA4D3B}" destId="{6DB5957F-F637-3648-8389-DDFED328C4E5}" srcOrd="5" destOrd="0" parTransId="{CFACD0F5-4A10-B247-BFF4-12D0F496A5CA}" sibTransId="{53AF344F-647F-994F-AAC3-64A9828780E0}"/>
    <dgm:cxn modelId="{3B112361-E7C1-6C45-9710-03033115CCDC}" type="presOf" srcId="{2CFF92F5-3832-2F48-8571-309424EA67D1}" destId="{2E3309E8-DB42-5C4C-BE94-F53D21A6A0C4}" srcOrd="0" destOrd="0" presId="urn:microsoft.com/office/officeart/2005/8/layout/vList2"/>
    <dgm:cxn modelId="{43A12366-B9C7-E74A-8E9A-659D40D122DB}" type="presOf" srcId="{8C25725F-8847-9342-9862-C1DC09AD6AC8}" destId="{A7A4FE15-C021-214C-AF4C-095B5DE22898}" srcOrd="0" destOrd="0" presId="urn:microsoft.com/office/officeart/2005/8/layout/vList2"/>
    <dgm:cxn modelId="{44BF886A-8526-7945-8788-AC5D4E3B9A64}" srcId="{1B7BC8E1-3309-844A-B7C3-BADB80FA4D3B}" destId="{9D9198C3-AB60-5443-8250-B8A0E28BBC7C}" srcOrd="4" destOrd="0" parTransId="{1C3DF958-CDA1-A549-A9D1-C4A24593843C}" sibTransId="{B497B66E-747D-4641-99F5-A7635C679B3E}"/>
    <dgm:cxn modelId="{BA30736E-2281-6C4B-B423-169F1F30F1E3}" type="presOf" srcId="{F420A2BE-0B68-D04C-B92A-21FFEC1C350B}" destId="{4511704C-7500-4747-ABE8-9DED08B6BDF1}" srcOrd="0" destOrd="0" presId="urn:microsoft.com/office/officeart/2005/8/layout/vList2"/>
    <dgm:cxn modelId="{E377ECB2-B4B1-794C-8840-DA71E70135C7}" srcId="{1B7BC8E1-3309-844A-B7C3-BADB80FA4D3B}" destId="{8C25725F-8847-9342-9862-C1DC09AD6AC8}" srcOrd="2" destOrd="0" parTransId="{3B866359-1BFC-B041-B4B5-FB48D7D5E423}" sibTransId="{10C00C9E-0EEB-5645-B0C9-93AAD43614EA}"/>
    <dgm:cxn modelId="{F3C691CC-B0C9-3846-8512-A4C133B71DC4}" srcId="{1B7BC8E1-3309-844A-B7C3-BADB80FA4D3B}" destId="{25ED7998-E72A-B94B-8308-096F89CC20CE}" srcOrd="1" destOrd="0" parTransId="{5DFA4643-ED1D-764C-AA8A-D8940BEA86D9}" sibTransId="{3E354F1B-13EB-FD41-A1BF-16F5FA0C01B7}"/>
    <dgm:cxn modelId="{5B82AFD7-72E1-C548-9B0D-BF1FF819471F}" srcId="{1B7BC8E1-3309-844A-B7C3-BADB80FA4D3B}" destId="{2CFF92F5-3832-2F48-8571-309424EA67D1}" srcOrd="3" destOrd="0" parTransId="{25091039-1F24-3C48-A797-AD0B0718CD18}" sibTransId="{6A1BF544-ED84-4046-9748-0F46379032B0}"/>
    <dgm:cxn modelId="{B68817DA-9BCD-894A-B961-F69F3322D701}" type="presOf" srcId="{6DB5957F-F637-3648-8389-DDFED328C4E5}" destId="{7A6FC338-E018-B840-A67D-7ADB154B71D4}" srcOrd="0" destOrd="0" presId="urn:microsoft.com/office/officeart/2005/8/layout/vList2"/>
    <dgm:cxn modelId="{C2B58DFD-275E-6948-9521-1335BB331FE2}" type="presOf" srcId="{9D9198C3-AB60-5443-8250-B8A0E28BBC7C}" destId="{2FFBE831-BD9F-5D49-94FF-9007E0FEAAF1}" srcOrd="0" destOrd="0" presId="urn:microsoft.com/office/officeart/2005/8/layout/vList2"/>
    <dgm:cxn modelId="{F481DE4E-B3C1-9748-B28D-CFB6D62CCB74}" type="presParOf" srcId="{B2698701-D014-844A-9058-4E6FC9AE02CF}" destId="{4511704C-7500-4747-ABE8-9DED08B6BDF1}" srcOrd="0" destOrd="0" presId="urn:microsoft.com/office/officeart/2005/8/layout/vList2"/>
    <dgm:cxn modelId="{2CDAF76F-2453-474C-9B9E-068FB0600092}" type="presParOf" srcId="{B2698701-D014-844A-9058-4E6FC9AE02CF}" destId="{0849BEEA-2FB7-FB41-94B0-66410B519915}" srcOrd="1" destOrd="0" presId="urn:microsoft.com/office/officeart/2005/8/layout/vList2"/>
    <dgm:cxn modelId="{395D7E84-F6CE-924E-AF2D-4E9EA26A82E1}" type="presParOf" srcId="{B2698701-D014-844A-9058-4E6FC9AE02CF}" destId="{826A83F4-0FD8-8546-B092-52CCA8972A17}" srcOrd="2" destOrd="0" presId="urn:microsoft.com/office/officeart/2005/8/layout/vList2"/>
    <dgm:cxn modelId="{193E2039-C832-9F4E-93C1-6478A456AA7B}" type="presParOf" srcId="{B2698701-D014-844A-9058-4E6FC9AE02CF}" destId="{ED9EE807-CC9A-1B47-B305-D4954CBCEF7B}" srcOrd="3" destOrd="0" presId="urn:microsoft.com/office/officeart/2005/8/layout/vList2"/>
    <dgm:cxn modelId="{0A2DCC34-8A47-0347-A4FA-F36CC7C80EBA}" type="presParOf" srcId="{B2698701-D014-844A-9058-4E6FC9AE02CF}" destId="{A7A4FE15-C021-214C-AF4C-095B5DE22898}" srcOrd="4" destOrd="0" presId="urn:microsoft.com/office/officeart/2005/8/layout/vList2"/>
    <dgm:cxn modelId="{12385F57-4B9D-064C-B44E-7A14922C46E4}" type="presParOf" srcId="{B2698701-D014-844A-9058-4E6FC9AE02CF}" destId="{6DE610D9-6338-4448-B4C2-89D5E1932712}" srcOrd="5" destOrd="0" presId="urn:microsoft.com/office/officeart/2005/8/layout/vList2"/>
    <dgm:cxn modelId="{758781DA-878E-8949-861C-D852F0986CD8}" type="presParOf" srcId="{B2698701-D014-844A-9058-4E6FC9AE02CF}" destId="{2E3309E8-DB42-5C4C-BE94-F53D21A6A0C4}" srcOrd="6" destOrd="0" presId="urn:microsoft.com/office/officeart/2005/8/layout/vList2"/>
    <dgm:cxn modelId="{ACC90B9B-553D-B04B-9BE5-4EBCC25F3F2E}" type="presParOf" srcId="{B2698701-D014-844A-9058-4E6FC9AE02CF}" destId="{043153F9-EE8E-AD43-8BAC-95F1BF570C29}" srcOrd="7" destOrd="0" presId="urn:microsoft.com/office/officeart/2005/8/layout/vList2"/>
    <dgm:cxn modelId="{AE16EAF3-7241-B14B-9DB0-B9B71AC72E1F}" type="presParOf" srcId="{B2698701-D014-844A-9058-4E6FC9AE02CF}" destId="{2FFBE831-BD9F-5D49-94FF-9007E0FEAAF1}" srcOrd="8" destOrd="0" presId="urn:microsoft.com/office/officeart/2005/8/layout/vList2"/>
    <dgm:cxn modelId="{FCDFEE8B-DD89-0846-9D97-0911BD1B756C}" type="presParOf" srcId="{B2698701-D014-844A-9058-4E6FC9AE02CF}" destId="{5C22BF08-2C50-F545-97C9-6813D12177DE}" srcOrd="9" destOrd="0" presId="urn:microsoft.com/office/officeart/2005/8/layout/vList2"/>
    <dgm:cxn modelId="{4B72E364-F8AF-0849-A97F-FCB9C143E800}" type="presParOf" srcId="{B2698701-D014-844A-9058-4E6FC9AE02CF}" destId="{7A6FC338-E018-B840-A67D-7ADB154B71D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5A8BD9-EA6A-436B-9A12-F314951DE503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B01FF7C-9CD9-4AB9-AFB9-990D5F1AA0D3}">
      <dgm:prSet/>
      <dgm:spPr/>
      <dgm:t>
        <a:bodyPr/>
        <a:lstStyle/>
        <a:p>
          <a:endParaRPr lang="en-US" dirty="0"/>
        </a:p>
      </dgm:t>
    </dgm:pt>
    <dgm:pt modelId="{CB122129-F269-4C3D-8823-6803FB9B182A}" type="parTrans" cxnId="{49897056-6ABD-467C-A091-47B8F47AA95B}">
      <dgm:prSet/>
      <dgm:spPr/>
      <dgm:t>
        <a:bodyPr/>
        <a:lstStyle/>
        <a:p>
          <a:endParaRPr lang="en-US"/>
        </a:p>
      </dgm:t>
    </dgm:pt>
    <dgm:pt modelId="{0784A5B4-A928-4390-AFF9-B97968FB4558}" type="sibTrans" cxnId="{49897056-6ABD-467C-A091-47B8F47AA95B}">
      <dgm:prSet/>
      <dgm:spPr/>
      <dgm:t>
        <a:bodyPr/>
        <a:lstStyle/>
        <a:p>
          <a:endParaRPr lang="en-US"/>
        </a:p>
      </dgm:t>
    </dgm:pt>
    <dgm:pt modelId="{D3E4EF15-1334-40DF-8D25-2F592A92D7DE}">
      <dgm:prSet/>
      <dgm:spPr/>
      <dgm:t>
        <a:bodyPr/>
        <a:lstStyle/>
        <a:p>
          <a:r>
            <a:rPr lang="en-US"/>
            <a:t>Original dataset: 5 GB </a:t>
          </a:r>
        </a:p>
      </dgm:t>
    </dgm:pt>
    <dgm:pt modelId="{3C8C3B30-5912-44F4-85F8-2404C1429D1D}" type="parTrans" cxnId="{4861840C-959C-425E-A768-7306593FEB42}">
      <dgm:prSet/>
      <dgm:spPr/>
      <dgm:t>
        <a:bodyPr/>
        <a:lstStyle/>
        <a:p>
          <a:endParaRPr lang="en-US"/>
        </a:p>
      </dgm:t>
    </dgm:pt>
    <dgm:pt modelId="{2D246D36-7C12-46B2-B5EE-25CC506F4F9F}" type="sibTrans" cxnId="{4861840C-959C-425E-A768-7306593FEB42}">
      <dgm:prSet/>
      <dgm:spPr/>
      <dgm:t>
        <a:bodyPr/>
        <a:lstStyle/>
        <a:p>
          <a:endParaRPr lang="en-US"/>
        </a:p>
      </dgm:t>
    </dgm:pt>
    <dgm:pt modelId="{D732CEAF-F3D4-40A5-9F3C-67838A6F8699}">
      <dgm:prSet/>
      <dgm:spPr/>
      <dgm:t>
        <a:bodyPr/>
        <a:lstStyle/>
        <a:p>
          <a:r>
            <a:rPr lang="en-US" dirty="0"/>
            <a:t>Sampled dataset of Spark ML : 105 MB</a:t>
          </a:r>
        </a:p>
      </dgm:t>
    </dgm:pt>
    <dgm:pt modelId="{AA0B2C68-562A-497E-90DB-6D86616E357B}" type="parTrans" cxnId="{F5E85929-F90C-4004-BA93-74AEBAB9EE6E}">
      <dgm:prSet/>
      <dgm:spPr/>
      <dgm:t>
        <a:bodyPr/>
        <a:lstStyle/>
        <a:p>
          <a:endParaRPr lang="en-US"/>
        </a:p>
      </dgm:t>
    </dgm:pt>
    <dgm:pt modelId="{14E957A2-ABC8-4EC5-98AB-6C7AF435D256}" type="sibTrans" cxnId="{F5E85929-F90C-4004-BA93-74AEBAB9EE6E}">
      <dgm:prSet/>
      <dgm:spPr/>
      <dgm:t>
        <a:bodyPr/>
        <a:lstStyle/>
        <a:p>
          <a:endParaRPr lang="en-US"/>
        </a:p>
      </dgm:t>
    </dgm:pt>
    <dgm:pt modelId="{73B85EE2-1292-9544-AADD-361A2E4ADDD4}" type="pres">
      <dgm:prSet presAssocID="{005A8BD9-EA6A-436B-9A12-F314951DE503}" presName="vert0" presStyleCnt="0">
        <dgm:presLayoutVars>
          <dgm:dir/>
          <dgm:animOne val="branch"/>
          <dgm:animLvl val="lvl"/>
        </dgm:presLayoutVars>
      </dgm:prSet>
      <dgm:spPr/>
    </dgm:pt>
    <dgm:pt modelId="{A90462D1-3219-4C47-897E-3EA2699A4781}" type="pres">
      <dgm:prSet presAssocID="{AB01FF7C-9CD9-4AB9-AFB9-990D5F1AA0D3}" presName="thickLine" presStyleLbl="alignNode1" presStyleIdx="0" presStyleCnt="3"/>
      <dgm:spPr/>
    </dgm:pt>
    <dgm:pt modelId="{53640E0F-00B2-8945-8CF4-4C0D8854D8BC}" type="pres">
      <dgm:prSet presAssocID="{AB01FF7C-9CD9-4AB9-AFB9-990D5F1AA0D3}" presName="horz1" presStyleCnt="0"/>
      <dgm:spPr/>
    </dgm:pt>
    <dgm:pt modelId="{10BA7474-CAB9-8A49-9B86-8F42F62CA468}" type="pres">
      <dgm:prSet presAssocID="{AB01FF7C-9CD9-4AB9-AFB9-990D5F1AA0D3}" presName="tx1" presStyleLbl="revTx" presStyleIdx="0" presStyleCnt="3"/>
      <dgm:spPr/>
    </dgm:pt>
    <dgm:pt modelId="{CB11896E-E9D6-BA40-A2B7-7FAB4400BBDE}" type="pres">
      <dgm:prSet presAssocID="{AB01FF7C-9CD9-4AB9-AFB9-990D5F1AA0D3}" presName="vert1" presStyleCnt="0"/>
      <dgm:spPr/>
    </dgm:pt>
    <dgm:pt modelId="{61ADDE6D-523E-BF45-92CE-BCB7E2989D58}" type="pres">
      <dgm:prSet presAssocID="{D3E4EF15-1334-40DF-8D25-2F592A92D7DE}" presName="thickLine" presStyleLbl="alignNode1" presStyleIdx="1" presStyleCnt="3"/>
      <dgm:spPr/>
    </dgm:pt>
    <dgm:pt modelId="{0553EBEB-13A1-FE42-8C09-793D8D76C3D4}" type="pres">
      <dgm:prSet presAssocID="{D3E4EF15-1334-40DF-8D25-2F592A92D7DE}" presName="horz1" presStyleCnt="0"/>
      <dgm:spPr/>
    </dgm:pt>
    <dgm:pt modelId="{D0DB070D-ED37-6744-A055-262BE16100D8}" type="pres">
      <dgm:prSet presAssocID="{D3E4EF15-1334-40DF-8D25-2F592A92D7DE}" presName="tx1" presStyleLbl="revTx" presStyleIdx="1" presStyleCnt="3"/>
      <dgm:spPr/>
    </dgm:pt>
    <dgm:pt modelId="{F6FC8C6B-627B-824A-A3F3-74A2DBFCA768}" type="pres">
      <dgm:prSet presAssocID="{D3E4EF15-1334-40DF-8D25-2F592A92D7DE}" presName="vert1" presStyleCnt="0"/>
      <dgm:spPr/>
    </dgm:pt>
    <dgm:pt modelId="{BFDE7352-1182-8C48-962F-96109DA3CFED}" type="pres">
      <dgm:prSet presAssocID="{D732CEAF-F3D4-40A5-9F3C-67838A6F8699}" presName="thickLine" presStyleLbl="alignNode1" presStyleIdx="2" presStyleCnt="3"/>
      <dgm:spPr/>
    </dgm:pt>
    <dgm:pt modelId="{C7F826ED-23C3-CA4A-88DB-FE93ABC6758A}" type="pres">
      <dgm:prSet presAssocID="{D732CEAF-F3D4-40A5-9F3C-67838A6F8699}" presName="horz1" presStyleCnt="0"/>
      <dgm:spPr/>
    </dgm:pt>
    <dgm:pt modelId="{39FA12D4-558C-9A49-841D-885DB8B459A9}" type="pres">
      <dgm:prSet presAssocID="{D732CEAF-F3D4-40A5-9F3C-67838A6F8699}" presName="tx1" presStyleLbl="revTx" presStyleIdx="2" presStyleCnt="3"/>
      <dgm:spPr/>
    </dgm:pt>
    <dgm:pt modelId="{B8C20EA4-F8BB-194E-9471-9854998F436D}" type="pres">
      <dgm:prSet presAssocID="{D732CEAF-F3D4-40A5-9F3C-67838A6F8699}" presName="vert1" presStyleCnt="0"/>
      <dgm:spPr/>
    </dgm:pt>
  </dgm:ptLst>
  <dgm:cxnLst>
    <dgm:cxn modelId="{4861840C-959C-425E-A768-7306593FEB42}" srcId="{005A8BD9-EA6A-436B-9A12-F314951DE503}" destId="{D3E4EF15-1334-40DF-8D25-2F592A92D7DE}" srcOrd="1" destOrd="0" parTransId="{3C8C3B30-5912-44F4-85F8-2404C1429D1D}" sibTransId="{2D246D36-7C12-46B2-B5EE-25CC506F4F9F}"/>
    <dgm:cxn modelId="{49D4800D-291B-F24E-B95F-1EFA245839DC}" type="presOf" srcId="{D732CEAF-F3D4-40A5-9F3C-67838A6F8699}" destId="{39FA12D4-558C-9A49-841D-885DB8B459A9}" srcOrd="0" destOrd="0" presId="urn:microsoft.com/office/officeart/2008/layout/LinedList"/>
    <dgm:cxn modelId="{F5E85929-F90C-4004-BA93-74AEBAB9EE6E}" srcId="{005A8BD9-EA6A-436B-9A12-F314951DE503}" destId="{D732CEAF-F3D4-40A5-9F3C-67838A6F8699}" srcOrd="2" destOrd="0" parTransId="{AA0B2C68-562A-497E-90DB-6D86616E357B}" sibTransId="{14E957A2-ABC8-4EC5-98AB-6C7AF435D256}"/>
    <dgm:cxn modelId="{DF8EB840-A534-B24C-A4F8-4C035F43BDC1}" type="presOf" srcId="{AB01FF7C-9CD9-4AB9-AFB9-990D5F1AA0D3}" destId="{10BA7474-CAB9-8A49-9B86-8F42F62CA468}" srcOrd="0" destOrd="0" presId="urn:microsoft.com/office/officeart/2008/layout/LinedList"/>
    <dgm:cxn modelId="{49897056-6ABD-467C-A091-47B8F47AA95B}" srcId="{005A8BD9-EA6A-436B-9A12-F314951DE503}" destId="{AB01FF7C-9CD9-4AB9-AFB9-990D5F1AA0D3}" srcOrd="0" destOrd="0" parTransId="{CB122129-F269-4C3D-8823-6803FB9B182A}" sibTransId="{0784A5B4-A928-4390-AFF9-B97968FB4558}"/>
    <dgm:cxn modelId="{A9FF5273-470C-CD4A-90BF-D32D4DBE157D}" type="presOf" srcId="{D3E4EF15-1334-40DF-8D25-2F592A92D7DE}" destId="{D0DB070D-ED37-6744-A055-262BE16100D8}" srcOrd="0" destOrd="0" presId="urn:microsoft.com/office/officeart/2008/layout/LinedList"/>
    <dgm:cxn modelId="{64B7CBF4-F2D2-324B-B9C0-D72FF3A1AE4E}" type="presOf" srcId="{005A8BD9-EA6A-436B-9A12-F314951DE503}" destId="{73B85EE2-1292-9544-AADD-361A2E4ADDD4}" srcOrd="0" destOrd="0" presId="urn:microsoft.com/office/officeart/2008/layout/LinedList"/>
    <dgm:cxn modelId="{BBBC86AD-0429-8D4B-8128-56B169DA238C}" type="presParOf" srcId="{73B85EE2-1292-9544-AADD-361A2E4ADDD4}" destId="{A90462D1-3219-4C47-897E-3EA2699A4781}" srcOrd="0" destOrd="0" presId="urn:microsoft.com/office/officeart/2008/layout/LinedList"/>
    <dgm:cxn modelId="{E2623532-DADD-A74A-8D59-7A9ACFDB815E}" type="presParOf" srcId="{73B85EE2-1292-9544-AADD-361A2E4ADDD4}" destId="{53640E0F-00B2-8945-8CF4-4C0D8854D8BC}" srcOrd="1" destOrd="0" presId="urn:microsoft.com/office/officeart/2008/layout/LinedList"/>
    <dgm:cxn modelId="{0D0D9159-B62F-7349-954D-A3D85FA89D3B}" type="presParOf" srcId="{53640E0F-00B2-8945-8CF4-4C0D8854D8BC}" destId="{10BA7474-CAB9-8A49-9B86-8F42F62CA468}" srcOrd="0" destOrd="0" presId="urn:microsoft.com/office/officeart/2008/layout/LinedList"/>
    <dgm:cxn modelId="{2693032D-6948-DD4B-B9FB-2AE605CA23F6}" type="presParOf" srcId="{53640E0F-00B2-8945-8CF4-4C0D8854D8BC}" destId="{CB11896E-E9D6-BA40-A2B7-7FAB4400BBDE}" srcOrd="1" destOrd="0" presId="urn:microsoft.com/office/officeart/2008/layout/LinedList"/>
    <dgm:cxn modelId="{BE16537F-33D4-F14F-A008-D814F61D1BAA}" type="presParOf" srcId="{73B85EE2-1292-9544-AADD-361A2E4ADDD4}" destId="{61ADDE6D-523E-BF45-92CE-BCB7E2989D58}" srcOrd="2" destOrd="0" presId="urn:microsoft.com/office/officeart/2008/layout/LinedList"/>
    <dgm:cxn modelId="{0527ADFA-953F-3241-BFAD-19404B9B1A7B}" type="presParOf" srcId="{73B85EE2-1292-9544-AADD-361A2E4ADDD4}" destId="{0553EBEB-13A1-FE42-8C09-793D8D76C3D4}" srcOrd="3" destOrd="0" presId="urn:microsoft.com/office/officeart/2008/layout/LinedList"/>
    <dgm:cxn modelId="{FCF7CA85-C7F1-5F4E-9819-D1CC59BE20A1}" type="presParOf" srcId="{0553EBEB-13A1-FE42-8C09-793D8D76C3D4}" destId="{D0DB070D-ED37-6744-A055-262BE16100D8}" srcOrd="0" destOrd="0" presId="urn:microsoft.com/office/officeart/2008/layout/LinedList"/>
    <dgm:cxn modelId="{8E78D48A-BA7F-334E-BE8F-1D7B88AF6F20}" type="presParOf" srcId="{0553EBEB-13A1-FE42-8C09-793D8D76C3D4}" destId="{F6FC8C6B-627B-824A-A3F3-74A2DBFCA768}" srcOrd="1" destOrd="0" presId="urn:microsoft.com/office/officeart/2008/layout/LinedList"/>
    <dgm:cxn modelId="{8CC82F12-768D-364A-B089-BADBB47A5896}" type="presParOf" srcId="{73B85EE2-1292-9544-AADD-361A2E4ADDD4}" destId="{BFDE7352-1182-8C48-962F-96109DA3CFED}" srcOrd="4" destOrd="0" presId="urn:microsoft.com/office/officeart/2008/layout/LinedList"/>
    <dgm:cxn modelId="{C69A7149-F89A-8441-953C-44E3308EA19F}" type="presParOf" srcId="{73B85EE2-1292-9544-AADD-361A2E4ADDD4}" destId="{C7F826ED-23C3-CA4A-88DB-FE93ABC6758A}" srcOrd="5" destOrd="0" presId="urn:microsoft.com/office/officeart/2008/layout/LinedList"/>
    <dgm:cxn modelId="{71339F21-09D2-7849-873D-4A2232592F01}" type="presParOf" srcId="{C7F826ED-23C3-CA4A-88DB-FE93ABC6758A}" destId="{39FA12D4-558C-9A49-841D-885DB8B459A9}" srcOrd="0" destOrd="0" presId="urn:microsoft.com/office/officeart/2008/layout/LinedList"/>
    <dgm:cxn modelId="{8E191251-7471-624E-A954-AFF10AE2F226}" type="presParOf" srcId="{C7F826ED-23C3-CA4A-88DB-FE93ABC6758A}" destId="{B8C20EA4-F8BB-194E-9471-9854998F43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B2582C-AA4B-3947-BD76-F6322E8B7A82}">
      <dsp:nvSpPr>
        <dsp:cNvPr id="0" name=""/>
        <dsp:cNvSpPr/>
      </dsp:nvSpPr>
      <dsp:spPr>
        <a:xfrm>
          <a:off x="0" y="106276"/>
          <a:ext cx="6457855" cy="1221408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59624" y="165900"/>
        <a:ext cx="6338607" cy="1102160"/>
      </dsp:txXfrm>
    </dsp:sp>
    <dsp:sp modelId="{BA126F6D-F0B9-6E4B-BB18-438129E0EB76}">
      <dsp:nvSpPr>
        <dsp:cNvPr id="0" name=""/>
        <dsp:cNvSpPr/>
      </dsp:nvSpPr>
      <dsp:spPr>
        <a:xfrm>
          <a:off x="0" y="1400432"/>
          <a:ext cx="6457855" cy="1217584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59438" y="1459870"/>
        <a:ext cx="6338979" cy="1098708"/>
      </dsp:txXfrm>
    </dsp:sp>
    <dsp:sp modelId="{9F458A8D-374D-234A-A9FF-000CC05F0F37}">
      <dsp:nvSpPr>
        <dsp:cNvPr id="0" name=""/>
        <dsp:cNvSpPr/>
      </dsp:nvSpPr>
      <dsp:spPr>
        <a:xfrm>
          <a:off x="0" y="2777166"/>
          <a:ext cx="6457855" cy="1416933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69169" y="2846335"/>
        <a:ext cx="6319517" cy="1278595"/>
      </dsp:txXfrm>
    </dsp:sp>
    <dsp:sp modelId="{F43879DF-9733-C94D-8C3C-2A72950FE5E3}">
      <dsp:nvSpPr>
        <dsp:cNvPr id="0" name=""/>
        <dsp:cNvSpPr/>
      </dsp:nvSpPr>
      <dsp:spPr>
        <a:xfrm>
          <a:off x="0" y="4239999"/>
          <a:ext cx="6457855" cy="1097543"/>
        </a:xfrm>
        <a:prstGeom prst="round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>
        <a:off x="53578" y="4293577"/>
        <a:ext cx="6350699" cy="9903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20D34-A828-274F-A34A-0E07911971BA}">
      <dsp:nvSpPr>
        <dsp:cNvPr id="0" name=""/>
        <dsp:cNvSpPr/>
      </dsp:nvSpPr>
      <dsp:spPr>
        <a:xfrm>
          <a:off x="0" y="0"/>
          <a:ext cx="6246948" cy="11979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internet is a stimulating treasure trove of possibility. </a:t>
          </a:r>
        </a:p>
      </dsp:txBody>
      <dsp:txXfrm>
        <a:off x="35086" y="35086"/>
        <a:ext cx="4853078" cy="1127744"/>
      </dsp:txXfrm>
    </dsp:sp>
    <dsp:sp modelId="{00C9EB90-2C19-8644-9067-368FACD8F06F}">
      <dsp:nvSpPr>
        <dsp:cNvPr id="0" name=""/>
        <dsp:cNvSpPr/>
      </dsp:nvSpPr>
      <dsp:spPr>
        <a:xfrm>
          <a:off x="523181" y="1415718"/>
          <a:ext cx="6246948" cy="11979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Predicting is an important in terms of business to take corrective measures.</a:t>
          </a:r>
        </a:p>
      </dsp:txBody>
      <dsp:txXfrm>
        <a:off x="558267" y="1450804"/>
        <a:ext cx="4874948" cy="1127744"/>
      </dsp:txXfrm>
    </dsp:sp>
    <dsp:sp modelId="{41E0B669-CB43-5C4A-8AAE-E5B454C4C9F6}">
      <dsp:nvSpPr>
        <dsp:cNvPr id="0" name=""/>
        <dsp:cNvSpPr/>
      </dsp:nvSpPr>
      <dsp:spPr>
        <a:xfrm>
          <a:off x="1038555" y="2735993"/>
          <a:ext cx="6246948" cy="13888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Outbrain the web’s leading content discovery platform, delivers these moments while we surf our favorite sites. </a:t>
          </a:r>
        </a:p>
      </dsp:txBody>
      <dsp:txXfrm>
        <a:off x="1079232" y="2776670"/>
        <a:ext cx="4871575" cy="1307449"/>
      </dsp:txXfrm>
    </dsp:sp>
    <dsp:sp modelId="{5F48DB15-E269-D04A-BEC7-44CF16DA23A5}">
      <dsp:nvSpPr>
        <dsp:cNvPr id="0" name=""/>
        <dsp:cNvSpPr/>
      </dsp:nvSpPr>
      <dsp:spPr>
        <a:xfrm>
          <a:off x="1561736" y="4247156"/>
          <a:ext cx="6246948" cy="11979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Our goal is to predict which recommended content each user will click . </a:t>
          </a:r>
        </a:p>
      </dsp:txBody>
      <dsp:txXfrm>
        <a:off x="1596822" y="4282242"/>
        <a:ext cx="4874948" cy="1127744"/>
      </dsp:txXfrm>
    </dsp:sp>
    <dsp:sp modelId="{1D000DDB-3961-AC46-A2EF-E0C452B590D7}">
      <dsp:nvSpPr>
        <dsp:cNvPr id="0" name=""/>
        <dsp:cNvSpPr/>
      </dsp:nvSpPr>
      <dsp:spPr>
        <a:xfrm>
          <a:off x="5468302" y="917494"/>
          <a:ext cx="778645" cy="77864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5643497" y="917494"/>
        <a:ext cx="428255" cy="585930"/>
      </dsp:txXfrm>
    </dsp:sp>
    <dsp:sp modelId="{855BF29A-0ED1-A64C-BD9F-11758DD3F3A6}">
      <dsp:nvSpPr>
        <dsp:cNvPr id="0" name=""/>
        <dsp:cNvSpPr/>
      </dsp:nvSpPr>
      <dsp:spPr>
        <a:xfrm>
          <a:off x="5991484" y="2333213"/>
          <a:ext cx="778645" cy="77864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6166679" y="2333213"/>
        <a:ext cx="428255" cy="585930"/>
      </dsp:txXfrm>
    </dsp:sp>
    <dsp:sp modelId="{60A17414-817D-AC4D-9945-874D007E0368}">
      <dsp:nvSpPr>
        <dsp:cNvPr id="0" name=""/>
        <dsp:cNvSpPr/>
      </dsp:nvSpPr>
      <dsp:spPr>
        <a:xfrm>
          <a:off x="6506857" y="3748932"/>
          <a:ext cx="778645" cy="77864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6682052" y="3748932"/>
        <a:ext cx="428255" cy="585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13BAB-7A44-7540-90B2-33DD934045BB}">
      <dsp:nvSpPr>
        <dsp:cNvPr id="0" name=""/>
        <dsp:cNvSpPr/>
      </dsp:nvSpPr>
      <dsp:spPr>
        <a:xfrm>
          <a:off x="0" y="383610"/>
          <a:ext cx="2773410" cy="16640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Display_id</a:t>
          </a:r>
          <a:r>
            <a:rPr lang="en-US" sz="2600" kern="1200" dirty="0"/>
            <a:t>							</a:t>
          </a:r>
        </a:p>
      </dsp:txBody>
      <dsp:txXfrm>
        <a:off x="0" y="383610"/>
        <a:ext cx="2773410" cy="1664046"/>
      </dsp:txXfrm>
    </dsp:sp>
    <dsp:sp modelId="{96991020-58C3-B04C-934F-36986778AE1B}">
      <dsp:nvSpPr>
        <dsp:cNvPr id="0" name=""/>
        <dsp:cNvSpPr/>
      </dsp:nvSpPr>
      <dsp:spPr>
        <a:xfrm>
          <a:off x="3050750" y="383610"/>
          <a:ext cx="2773410" cy="16640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Document_id</a:t>
          </a:r>
        </a:p>
      </dsp:txBody>
      <dsp:txXfrm>
        <a:off x="3050750" y="383610"/>
        <a:ext cx="2773410" cy="1664046"/>
      </dsp:txXfrm>
    </dsp:sp>
    <dsp:sp modelId="{7609F2C5-226D-D343-B1B9-EA5CF92A3C96}">
      <dsp:nvSpPr>
        <dsp:cNvPr id="0" name=""/>
        <dsp:cNvSpPr/>
      </dsp:nvSpPr>
      <dsp:spPr>
        <a:xfrm>
          <a:off x="6101502" y="383610"/>
          <a:ext cx="2773410" cy="166404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platform</a:t>
          </a:r>
        </a:p>
      </dsp:txBody>
      <dsp:txXfrm>
        <a:off x="6101502" y="383610"/>
        <a:ext cx="2773410" cy="1664046"/>
      </dsp:txXfrm>
    </dsp:sp>
    <dsp:sp modelId="{473F6084-B15C-3242-AB9A-EC5F79DB36AD}">
      <dsp:nvSpPr>
        <dsp:cNvPr id="0" name=""/>
        <dsp:cNvSpPr/>
      </dsp:nvSpPr>
      <dsp:spPr>
        <a:xfrm>
          <a:off x="0" y="2324997"/>
          <a:ext cx="2773410" cy="16640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Campaign_id</a:t>
          </a:r>
        </a:p>
      </dsp:txBody>
      <dsp:txXfrm>
        <a:off x="0" y="2324997"/>
        <a:ext cx="2773410" cy="1664046"/>
      </dsp:txXfrm>
    </dsp:sp>
    <dsp:sp modelId="{AEF0C40C-A8F3-A34E-A239-A1B98E56C722}">
      <dsp:nvSpPr>
        <dsp:cNvPr id="0" name=""/>
        <dsp:cNvSpPr/>
      </dsp:nvSpPr>
      <dsp:spPr>
        <a:xfrm>
          <a:off x="3050750" y="2324997"/>
          <a:ext cx="2773410" cy="166404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Advertiser_id</a:t>
          </a:r>
        </a:p>
      </dsp:txBody>
      <dsp:txXfrm>
        <a:off x="3050750" y="2324997"/>
        <a:ext cx="2773410" cy="1664046"/>
      </dsp:txXfrm>
    </dsp:sp>
    <dsp:sp modelId="{06ED34F7-AB05-B343-BC12-162B28A7AE30}">
      <dsp:nvSpPr>
        <dsp:cNvPr id="0" name=""/>
        <dsp:cNvSpPr/>
      </dsp:nvSpPr>
      <dsp:spPr>
        <a:xfrm>
          <a:off x="6101502" y="2324997"/>
          <a:ext cx="2773410" cy="16640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ad_id</a:t>
          </a:r>
        </a:p>
      </dsp:txBody>
      <dsp:txXfrm>
        <a:off x="6101502" y="2324997"/>
        <a:ext cx="2773410" cy="1664046"/>
      </dsp:txXfrm>
    </dsp:sp>
    <dsp:sp modelId="{C8EE3C48-AC3C-234D-84B2-0116E9470CCB}">
      <dsp:nvSpPr>
        <dsp:cNvPr id="0" name=""/>
        <dsp:cNvSpPr/>
      </dsp:nvSpPr>
      <dsp:spPr>
        <a:xfrm>
          <a:off x="16390" y="4291494"/>
          <a:ext cx="2773410" cy="16640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Clicked</a:t>
          </a:r>
        </a:p>
      </dsp:txBody>
      <dsp:txXfrm>
        <a:off x="16390" y="4291494"/>
        <a:ext cx="2773410" cy="16640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11704C-7500-4747-ABE8-9DED08B6BDF1}">
      <dsp:nvSpPr>
        <dsp:cNvPr id="0" name=""/>
        <dsp:cNvSpPr/>
      </dsp:nvSpPr>
      <dsp:spPr>
        <a:xfrm>
          <a:off x="0" y="28152"/>
          <a:ext cx="6692209" cy="861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Gathering Data</a:t>
          </a:r>
        </a:p>
      </dsp:txBody>
      <dsp:txXfrm>
        <a:off x="42036" y="70188"/>
        <a:ext cx="6608137" cy="777048"/>
      </dsp:txXfrm>
    </dsp:sp>
    <dsp:sp modelId="{826A83F4-0FD8-8546-B092-52CCA8972A17}">
      <dsp:nvSpPr>
        <dsp:cNvPr id="0" name=""/>
        <dsp:cNvSpPr/>
      </dsp:nvSpPr>
      <dsp:spPr>
        <a:xfrm>
          <a:off x="0" y="1021752"/>
          <a:ext cx="6692209" cy="861120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Preprocessing</a:t>
          </a:r>
        </a:p>
      </dsp:txBody>
      <dsp:txXfrm>
        <a:off x="42036" y="1063788"/>
        <a:ext cx="6608137" cy="777048"/>
      </dsp:txXfrm>
    </dsp:sp>
    <dsp:sp modelId="{A7A4FE15-C021-214C-AF4C-095B5DE22898}">
      <dsp:nvSpPr>
        <dsp:cNvPr id="0" name=""/>
        <dsp:cNvSpPr/>
      </dsp:nvSpPr>
      <dsp:spPr>
        <a:xfrm>
          <a:off x="0" y="2015352"/>
          <a:ext cx="6692209" cy="861120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Transformation</a:t>
          </a:r>
        </a:p>
      </dsp:txBody>
      <dsp:txXfrm>
        <a:off x="42036" y="2057388"/>
        <a:ext cx="6608137" cy="777048"/>
      </dsp:txXfrm>
    </dsp:sp>
    <dsp:sp modelId="{2E3309E8-DB42-5C4C-BE94-F53D21A6A0C4}">
      <dsp:nvSpPr>
        <dsp:cNvPr id="0" name=""/>
        <dsp:cNvSpPr/>
      </dsp:nvSpPr>
      <dsp:spPr>
        <a:xfrm>
          <a:off x="0" y="3008952"/>
          <a:ext cx="6692209" cy="861120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Split</a:t>
          </a:r>
        </a:p>
      </dsp:txBody>
      <dsp:txXfrm>
        <a:off x="42036" y="3050988"/>
        <a:ext cx="6608137" cy="777048"/>
      </dsp:txXfrm>
    </dsp:sp>
    <dsp:sp modelId="{2FFBE831-BD9F-5D49-94FF-9007E0FEAAF1}">
      <dsp:nvSpPr>
        <dsp:cNvPr id="0" name=""/>
        <dsp:cNvSpPr/>
      </dsp:nvSpPr>
      <dsp:spPr>
        <a:xfrm>
          <a:off x="0" y="4002552"/>
          <a:ext cx="6692209" cy="861120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Train and Test</a:t>
          </a:r>
        </a:p>
      </dsp:txBody>
      <dsp:txXfrm>
        <a:off x="42036" y="4044588"/>
        <a:ext cx="6608137" cy="777048"/>
      </dsp:txXfrm>
    </dsp:sp>
    <dsp:sp modelId="{7A6FC338-E018-B840-A67D-7ADB154B71D4}">
      <dsp:nvSpPr>
        <dsp:cNvPr id="0" name=""/>
        <dsp:cNvSpPr/>
      </dsp:nvSpPr>
      <dsp:spPr>
        <a:xfrm>
          <a:off x="0" y="4996152"/>
          <a:ext cx="6692209" cy="8611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Evaluate</a:t>
          </a:r>
        </a:p>
      </dsp:txBody>
      <dsp:txXfrm>
        <a:off x="42036" y="5038188"/>
        <a:ext cx="6608137" cy="7770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462D1-3219-4C47-897E-3EA2699A4781}">
      <dsp:nvSpPr>
        <dsp:cNvPr id="0" name=""/>
        <dsp:cNvSpPr/>
      </dsp:nvSpPr>
      <dsp:spPr>
        <a:xfrm>
          <a:off x="0" y="770"/>
          <a:ext cx="734534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A7474-CAB9-8A49-9B86-8F42F62CA468}">
      <dsp:nvSpPr>
        <dsp:cNvPr id="0" name=""/>
        <dsp:cNvSpPr/>
      </dsp:nvSpPr>
      <dsp:spPr>
        <a:xfrm>
          <a:off x="0" y="770"/>
          <a:ext cx="7345344" cy="525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0" y="770"/>
        <a:ext cx="7345344" cy="525319"/>
      </dsp:txXfrm>
    </dsp:sp>
    <dsp:sp modelId="{61ADDE6D-523E-BF45-92CE-BCB7E2989D58}">
      <dsp:nvSpPr>
        <dsp:cNvPr id="0" name=""/>
        <dsp:cNvSpPr/>
      </dsp:nvSpPr>
      <dsp:spPr>
        <a:xfrm>
          <a:off x="0" y="526089"/>
          <a:ext cx="734534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DB070D-ED37-6744-A055-262BE16100D8}">
      <dsp:nvSpPr>
        <dsp:cNvPr id="0" name=""/>
        <dsp:cNvSpPr/>
      </dsp:nvSpPr>
      <dsp:spPr>
        <a:xfrm>
          <a:off x="0" y="526089"/>
          <a:ext cx="7345344" cy="525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Original dataset: 5 GB </a:t>
          </a:r>
        </a:p>
      </dsp:txBody>
      <dsp:txXfrm>
        <a:off x="0" y="526089"/>
        <a:ext cx="7345344" cy="525319"/>
      </dsp:txXfrm>
    </dsp:sp>
    <dsp:sp modelId="{BFDE7352-1182-8C48-962F-96109DA3CFED}">
      <dsp:nvSpPr>
        <dsp:cNvPr id="0" name=""/>
        <dsp:cNvSpPr/>
      </dsp:nvSpPr>
      <dsp:spPr>
        <a:xfrm>
          <a:off x="0" y="1051408"/>
          <a:ext cx="734534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A12D4-558C-9A49-841D-885DB8B459A9}">
      <dsp:nvSpPr>
        <dsp:cNvPr id="0" name=""/>
        <dsp:cNvSpPr/>
      </dsp:nvSpPr>
      <dsp:spPr>
        <a:xfrm>
          <a:off x="0" y="1051408"/>
          <a:ext cx="7345344" cy="525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Sampled dataset of Spark ML : 105 MB</a:t>
          </a:r>
        </a:p>
      </dsp:txBody>
      <dsp:txXfrm>
        <a:off x="0" y="1051408"/>
        <a:ext cx="7345344" cy="525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C62D-44B0-2B41-ABA5-3C102846A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A55341-1E78-4C48-B0E6-2CC21E90B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AB541-08A8-C74D-9BFC-67216FBF2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D5D6-F60E-1E40-BB4E-EA0230BF50FC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88D4C-735B-2248-97C2-67BFFCB29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06120-0DC5-C743-989E-5F6C1D187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4B9A3-6F44-7E42-84F1-F60F2CC0F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04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FD463-042E-244C-81DB-8CAF1256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175A7-4F96-374F-8CA3-70869D161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CD9B5-D3AC-2A41-9FE2-12F5EFC37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D5D6-F60E-1E40-BB4E-EA0230BF50FC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13D0C-8B60-9F49-A36B-D60E00770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4C78F-D9C1-264E-A6F5-3770596F5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4B9A3-6F44-7E42-84F1-F60F2CC0F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01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37FD76-ACF8-924B-B39A-3E7856A426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9A74B3-61D4-894E-BA41-F685E954F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F619B-5DDF-D94B-8EFE-EE0B7D17D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D5D6-F60E-1E40-BB4E-EA0230BF50FC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275DD-79E0-8849-B29F-9F9E134F5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51446-2B92-E04A-9894-27F3F3F4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4B9A3-6F44-7E42-84F1-F60F2CC0F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52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CBD54-3F11-E64F-BDD8-CE4A958B2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AB073-8368-BE4D-BCAD-E47DB8A59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09C90-BFD7-AF4B-88D8-5874D633F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D5D6-F60E-1E40-BB4E-EA0230BF50FC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01383-4757-A249-912B-006F4269B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68E29-8DE5-CC4C-AF4E-BCD61947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4B9A3-6F44-7E42-84F1-F60F2CC0F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1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AF71-6C9A-E74D-931E-7167D8DDC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91147-1C6D-4845-A8F9-7686145E3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ED3CF-B97C-7047-BB28-D37219FB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D5D6-F60E-1E40-BB4E-EA0230BF50FC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19478-84F3-FC43-8AEF-8FFCB3527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733FA-B8BD-2845-8006-6B4E37210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4B9A3-6F44-7E42-84F1-F60F2CC0F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79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58CB4-4502-3440-8A3D-D7B1D9F00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AC225-04A5-9D48-8150-8FECE38088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C0D95-E504-2646-84E2-EB13F626D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AC7B5-42ED-724E-8309-63EF6398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D5D6-F60E-1E40-BB4E-EA0230BF50FC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A0638-E851-5247-82AB-E33F110DD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7CE70-5B09-D44E-A42E-2C9CB37D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4B9A3-6F44-7E42-84F1-F60F2CC0F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4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976E6-536D-B245-B4BD-A02EE9D12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93A49-2105-CF42-9C59-BEABC4FBA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F3766-0754-AD49-B342-20D2DD0ED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7BD4B9-3BCE-554E-810E-8BE1C6776D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41A104-297D-2C40-A2CB-E2EBD3979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608260-9BE7-9F47-92D3-B9ECA3840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D5D6-F60E-1E40-BB4E-EA0230BF50FC}" type="datetimeFigureOut">
              <a:rPr lang="en-US" smtClean="0"/>
              <a:t>5/11/20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3A3DB-E9C0-7A46-8A37-D7F946A3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B2AE3F-75BB-DE41-B173-B47BE26F1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4B9A3-6F44-7E42-84F1-F60F2CC0F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57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7AF84-C7ED-4E4F-B3FE-941EE460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28A4F-ADE3-0145-81E2-17A7C6A10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D5D6-F60E-1E40-BB4E-EA0230BF50FC}" type="datetimeFigureOut">
              <a:rPr lang="en-US" smtClean="0"/>
              <a:t>5/11/20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E9FE6-BEFF-9245-ADFE-07B3813B9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9012E-A774-A84C-92AC-D14C272C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4B9A3-6F44-7E42-84F1-F60F2CC0F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29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D84D6D-F513-D446-A6ED-794D9A4F8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D5D6-F60E-1E40-BB4E-EA0230BF50FC}" type="datetimeFigureOut">
              <a:rPr lang="en-US" smtClean="0"/>
              <a:t>5/11/20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B4B0C-F464-394B-9FB2-C0720B64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0FB7E-05F9-104D-B2A6-16F2179FC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4B9A3-6F44-7E42-84F1-F60F2CC0F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5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0DB4-746D-1941-BE01-9705BB193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9AC22-1AB1-424E-88B7-952B7B653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50A10-DD4E-D542-A018-4C855746F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C3347-C3FD-5149-A66C-2FA0B4889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D5D6-F60E-1E40-BB4E-EA0230BF50FC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E59B1-117F-0742-AF97-409D283FC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367EE-D95F-EB4A-A07F-A93ABD30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4B9A3-6F44-7E42-84F1-F60F2CC0F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8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E942-B580-C848-80D8-885D75BD2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9A34CB-216F-634C-B827-38688D4A23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9E947-8266-F147-84C2-DC8411C8A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8B668-7D33-A34D-AA63-AA5539CB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D5D6-F60E-1E40-BB4E-EA0230BF50FC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E395E-DB4E-CD48-9547-23EB39CD8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B123E-554B-BF48-AF62-ABA4CC9B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4B9A3-6F44-7E42-84F1-F60F2CC0F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47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A2E305-65FE-B04A-8241-34881F89B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40344-7E6B-B848-B45D-79EA71E22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5C7DD-645B-ED41-8ABE-7D3EEE3F1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FD5D6-F60E-1E40-BB4E-EA0230BF50FC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EBB20-AADC-874C-B5F5-05EC3BB67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66116-9442-9644-A1CC-E9E8FFBA8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4B9A3-6F44-7E42-84F1-F60F2CC0F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01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c/outbrain-click-prediction/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jalibaldawa/Outbrain-Ad-Prediction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Outbrain-Click-Prediction-Hoachuck-Singh/270046171591fe3bf17fbe2e3a59baa27ebf9bc9" TargetMode="External"/><Relationship Id="rId2" Type="http://schemas.openxmlformats.org/officeDocument/2006/relationships/hyperlink" Target="https://www.kaggle.com/c/outbrain-click-prediction/overview/descrip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kaggle-blog/outbrain-click-prediction-competition-winners-interview-2nd-place-team-brain-afk-darragh-610d072fa3fc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B505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FB4FF-C115-E341-A538-067133621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>
                <a:solidFill>
                  <a:srgbClr val="FFFFFF"/>
                </a:solidFill>
              </a:rPr>
              <a:t>Outbrain Ad Prediction using Spark ML and Azure ML 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E07F3CDC-E39A-5741-ADD8-2F865901B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8" r="239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502F8-82C5-BB44-910B-38E0F1664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90091" y="1002818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Team Members-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Anjali </a:t>
            </a:r>
            <a:r>
              <a:rPr lang="en-US" b="1" dirty="0" err="1">
                <a:solidFill>
                  <a:schemeClr val="bg1"/>
                </a:solidFill>
              </a:rPr>
              <a:t>Baldawa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Dhruvi</a:t>
            </a:r>
            <a:r>
              <a:rPr lang="en-US" b="1" dirty="0">
                <a:solidFill>
                  <a:schemeClr val="bg1"/>
                </a:solidFill>
              </a:rPr>
              <a:t> Patel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Digesh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Kansara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Verusca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Aimie</a:t>
            </a:r>
            <a:endParaRPr lang="en-US" b="1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FFFF"/>
              </a:solidFill>
            </a:endParaRPr>
          </a:p>
          <a:p>
            <a:pPr algn="l"/>
            <a:r>
              <a:rPr lang="en-US" b="1" dirty="0">
                <a:solidFill>
                  <a:srgbClr val="FFFFFF"/>
                </a:solidFill>
              </a:rPr>
              <a:t>Professor –</a:t>
            </a:r>
          </a:p>
          <a:p>
            <a:pPr algn="l"/>
            <a:r>
              <a:rPr lang="en-US" b="1" dirty="0">
                <a:solidFill>
                  <a:srgbClr val="FFFFFF"/>
                </a:solidFill>
              </a:rPr>
              <a:t>Dr. </a:t>
            </a:r>
            <a:r>
              <a:rPr lang="en-US" b="1" dirty="0" err="1">
                <a:solidFill>
                  <a:srgbClr val="FFFFFF"/>
                </a:solidFill>
              </a:rPr>
              <a:t>Jongwook</a:t>
            </a:r>
            <a:r>
              <a:rPr lang="en-US" b="1" dirty="0">
                <a:solidFill>
                  <a:srgbClr val="FFFFFF"/>
                </a:solidFill>
              </a:rPr>
              <a:t> Woo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1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1A48365-B48D-490D-A7DE-D85CC9AD2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693455" cy="1511306"/>
          </a:xfrm>
          <a:custGeom>
            <a:avLst/>
            <a:gdLst>
              <a:gd name="connsiteX0" fmla="*/ 2147981 w 6693455"/>
              <a:gd name="connsiteY0" fmla="*/ 0 h 1511306"/>
              <a:gd name="connsiteX1" fmla="*/ 6693455 w 6693455"/>
              <a:gd name="connsiteY1" fmla="*/ 0 h 1511306"/>
              <a:gd name="connsiteX2" fmla="*/ 5995838 w 6693455"/>
              <a:gd name="connsiteY2" fmla="*/ 1511301 h 1511306"/>
              <a:gd name="connsiteX3" fmla="*/ 2147982 w 6693455"/>
              <a:gd name="connsiteY3" fmla="*/ 1511301 h 1511306"/>
              <a:gd name="connsiteX4" fmla="*/ 2147982 w 6693455"/>
              <a:gd name="connsiteY4" fmla="*/ 1511304 h 1511306"/>
              <a:gd name="connsiteX5" fmla="*/ 680261 w 6693455"/>
              <a:gd name="connsiteY5" fmla="*/ 1511304 h 1511306"/>
              <a:gd name="connsiteX6" fmla="*/ 680261 w 6693455"/>
              <a:gd name="connsiteY6" fmla="*/ 1511306 h 1511306"/>
              <a:gd name="connsiteX7" fmla="*/ 0 w 6693455"/>
              <a:gd name="connsiteY7" fmla="*/ 1511306 h 1511306"/>
              <a:gd name="connsiteX8" fmla="*/ 0 w 6693455"/>
              <a:gd name="connsiteY8" fmla="*/ 2 h 1511306"/>
              <a:gd name="connsiteX9" fmla="*/ 680261 w 6693455"/>
              <a:gd name="connsiteY9" fmla="*/ 2 h 1511306"/>
              <a:gd name="connsiteX10" fmla="*/ 680261 w 6693455"/>
              <a:gd name="connsiteY10" fmla="*/ 2544 h 1511306"/>
              <a:gd name="connsiteX11" fmla="*/ 2147981 w 6693455"/>
              <a:gd name="connsiteY11" fmla="*/ 2544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93455" h="1511306">
                <a:moveTo>
                  <a:pt x="2147981" y="0"/>
                </a:moveTo>
                <a:lnTo>
                  <a:pt x="6693455" y="0"/>
                </a:lnTo>
                <a:lnTo>
                  <a:pt x="5995838" y="1511301"/>
                </a:lnTo>
                <a:lnTo>
                  <a:pt x="2147982" y="1511301"/>
                </a:lnTo>
                <a:lnTo>
                  <a:pt x="2147982" y="1511304"/>
                </a:lnTo>
                <a:lnTo>
                  <a:pt x="680261" y="1511304"/>
                </a:lnTo>
                <a:lnTo>
                  <a:pt x="680261" y="1511306"/>
                </a:lnTo>
                <a:lnTo>
                  <a:pt x="0" y="1511306"/>
                </a:lnTo>
                <a:lnTo>
                  <a:pt x="0" y="2"/>
                </a:lnTo>
                <a:lnTo>
                  <a:pt x="680261" y="2"/>
                </a:lnTo>
                <a:lnTo>
                  <a:pt x="680261" y="2544"/>
                </a:lnTo>
                <a:lnTo>
                  <a:pt x="2147981" y="2544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A5094-B73A-574F-9678-876EA46C8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25" y="182563"/>
            <a:ext cx="5340605" cy="1146176"/>
          </a:xfrm>
        </p:spPr>
        <p:txBody>
          <a:bodyPr>
            <a:normAutofit/>
          </a:bodyPr>
          <a:lstStyle/>
          <a:p>
            <a:r>
              <a:rPr lang="en-US" sz="3700" b="1" u="sng" dirty="0">
                <a:solidFill>
                  <a:schemeClr val="bg1"/>
                </a:solidFill>
              </a:rPr>
              <a:t>SAMPLING DETAILS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21F05AC-2996-48A9-9B40-1A0FC53D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2CBF0-A6C3-9A44-A113-DDFD8714F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940" y="1509075"/>
            <a:ext cx="5478090" cy="505750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Original dataset: 5 GB </a:t>
            </a:r>
          </a:p>
          <a:p>
            <a:pPr marL="0" indent="0">
              <a:buNone/>
            </a:pPr>
            <a:r>
              <a:rPr lang="en-US" sz="2400" b="1" dirty="0">
                <a:highlight>
                  <a:srgbClr val="FF0000"/>
                </a:highlight>
              </a:rPr>
              <a:t>AZURE ML </a:t>
            </a:r>
          </a:p>
          <a:p>
            <a:r>
              <a:rPr lang="en-US" sz="2400" dirty="0"/>
              <a:t>Sampled dataset of Azure ML : 40MB</a:t>
            </a:r>
          </a:p>
          <a:p>
            <a:r>
              <a:rPr lang="en-US" sz="2400" dirty="0"/>
              <a:t>Time taken: 1.0 Minutes </a:t>
            </a:r>
          </a:p>
          <a:p>
            <a:pPr marL="0" indent="0">
              <a:buNone/>
            </a:pPr>
            <a:r>
              <a:rPr lang="en-US" sz="2400" b="1" dirty="0">
                <a:highlight>
                  <a:srgbClr val="FF0000"/>
                </a:highlight>
              </a:rPr>
              <a:t>DATABRICKS </a:t>
            </a:r>
          </a:p>
          <a:p>
            <a:r>
              <a:rPr lang="en-US" sz="2400" dirty="0"/>
              <a:t>Sampled dataset of Databricks: 105 </a:t>
            </a:r>
            <a:r>
              <a:rPr lang="en-US" sz="2400" dirty="0">
                <a:solidFill>
                  <a:schemeClr val="bg1"/>
                </a:solidFill>
              </a:rPr>
              <a:t>MB</a:t>
            </a:r>
            <a:r>
              <a:rPr lang="en-US" sz="2400" dirty="0"/>
              <a:t> </a:t>
            </a:r>
          </a:p>
          <a:p>
            <a:r>
              <a:rPr lang="en-US" sz="2400" dirty="0"/>
              <a:t>Time taken: 1.5 Minutes </a:t>
            </a:r>
          </a:p>
          <a:p>
            <a:pPr marL="0" indent="0">
              <a:buNone/>
            </a:pPr>
            <a:r>
              <a:rPr lang="en-US" sz="2400" b="1" dirty="0">
                <a:highlight>
                  <a:srgbClr val="FF0000"/>
                </a:highlight>
              </a:rPr>
              <a:t>ORACLE BDCE </a:t>
            </a:r>
          </a:p>
          <a:p>
            <a:r>
              <a:rPr lang="en-US" sz="2400" dirty="0"/>
              <a:t>Sampled dataset of Oracle : 1 </a:t>
            </a:r>
            <a:r>
              <a:rPr lang="en-US" sz="2400" dirty="0">
                <a:solidFill>
                  <a:schemeClr val="bg1"/>
                </a:solidFill>
              </a:rPr>
              <a:t>GB</a:t>
            </a:r>
          </a:p>
          <a:p>
            <a:r>
              <a:rPr lang="en-US" sz="2400" dirty="0"/>
              <a:t>Time taken: 3.0 Minutes </a:t>
            </a:r>
          </a:p>
          <a:p>
            <a:pPr marL="0" indent="0">
              <a:buNone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257C09-8F17-D244-BDD8-B3DC0E282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96" r="15705" b="2"/>
          <a:stretch/>
        </p:blipFill>
        <p:spPr>
          <a:xfrm>
            <a:off x="6157375" y="108858"/>
            <a:ext cx="6102605" cy="6749142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512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11E802-3AAC-CD42-B600-85ED23131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Azure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EDCF0-EDEC-194C-9049-B4E7B9F14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4" r="1" b="2423"/>
          <a:stretch/>
        </p:blipFill>
        <p:spPr>
          <a:xfrm>
            <a:off x="643467" y="2118699"/>
            <a:ext cx="10905066" cy="350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40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E8AF4-8657-2747-87B6-B64BC12AA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Logistic Regression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594512-A1A9-7144-AC54-0AD5929BA54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916" y="1010093"/>
            <a:ext cx="7123814" cy="469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4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29C2C85-1492-463C-B805-3FD3FCE93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34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6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Rectangle 38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9698F-5EF1-B84E-891D-B1C29CFB21E6}"/>
              </a:ext>
            </a:extLst>
          </p:cNvPr>
          <p:cNvSpPr txBox="1"/>
          <p:nvPr/>
        </p:nvSpPr>
        <p:spPr>
          <a:xfrm>
            <a:off x="7578648" y="3998953"/>
            <a:ext cx="2938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AUC OF ALGORITHM 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44E73EC-B2D5-1B40-91D0-50AA423277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772" y="422018"/>
            <a:ext cx="5943600" cy="17891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DD61DB-169E-A14E-9F2C-40D8439AF23C}"/>
              </a:ext>
            </a:extLst>
          </p:cNvPr>
          <p:cNvSpPr txBox="1"/>
          <p:nvPr/>
        </p:nvSpPr>
        <p:spPr>
          <a:xfrm>
            <a:off x="765628" y="614716"/>
            <a:ext cx="4279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ACCURACY OF THE ALGORITHM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B2E47A-72A0-CE43-9760-33A25B180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7752" y="2322263"/>
            <a:ext cx="5649109" cy="308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81DE1-C15C-9F42-BD0C-88725B16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Support Vector Machine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2A376B-BF50-8C40-A323-40B05AEAD4D2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r="19838" b="1"/>
          <a:stretch/>
        </p:blipFill>
        <p:spPr>
          <a:xfrm>
            <a:off x="5153822" y="520828"/>
            <a:ext cx="6553545" cy="582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90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4FEAA-E245-E14F-9389-F7DE143FB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u="sng" dirty="0">
                <a:latin typeface="+mn-lt"/>
              </a:rPr>
              <a:t>AUC OF ALGORITHM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3FF54B-B225-DA45-989E-D8434361D8E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7014"/>
            <a:ext cx="7315200" cy="414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83260-A1D9-EA4B-8671-FF9CCF447D3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599" y="4209143"/>
            <a:ext cx="6977744" cy="2119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DC0956-C352-6E41-91EB-78E71DF7B6FB}"/>
              </a:ext>
            </a:extLst>
          </p:cNvPr>
          <p:cNvSpPr txBox="1"/>
          <p:nvPr/>
        </p:nvSpPr>
        <p:spPr>
          <a:xfrm>
            <a:off x="5257800" y="3839811"/>
            <a:ext cx="371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ACCURACY OF ALGORITHM </a:t>
            </a:r>
          </a:p>
        </p:txBody>
      </p:sp>
    </p:spTree>
    <p:extLst>
      <p:ext uri="{BB962C8B-B14F-4D97-AF65-F5344CB8AC3E}">
        <p14:creationId xmlns:p14="http://schemas.microsoft.com/office/powerpoint/2010/main" val="1307513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9048F-5F8B-154E-8A3A-177820DA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latin typeface="+mn-lt"/>
              </a:rPr>
              <a:t>Two-Class Boosted Decision Tree </a:t>
            </a:r>
          </a:p>
        </p:txBody>
      </p:sp>
      <p:pic>
        <p:nvPicPr>
          <p:cNvPr id="7" name="Content Placeholder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680BB2F-A1AD-E244-8753-DAEE32C6B62B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2402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AFADDE5-CE1A-6745-86E1-CFEC71ADE41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557" y="2516777"/>
            <a:ext cx="2260600" cy="3660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8C628-3836-3A43-BE52-27E98268C78D}"/>
              </a:ext>
            </a:extLst>
          </p:cNvPr>
          <p:cNvSpPr txBox="1"/>
          <p:nvPr/>
        </p:nvSpPr>
        <p:spPr>
          <a:xfrm>
            <a:off x="10784114" y="32366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0DB3F3-80EE-2E49-8441-63E2495963A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804" y="2734311"/>
            <a:ext cx="2260600" cy="330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33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101C44-9EE6-D844-99A8-DE9368CD040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6518"/>
            <a:ext cx="7454900" cy="422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0347F-4D19-0248-9FBF-CC54534128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00" y="4620532"/>
            <a:ext cx="6440714" cy="1867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D1D6E2-DE49-AA4F-97A6-66CA42C02025}"/>
              </a:ext>
            </a:extLst>
          </p:cNvPr>
          <p:cNvSpPr txBox="1"/>
          <p:nvPr/>
        </p:nvSpPr>
        <p:spPr>
          <a:xfrm>
            <a:off x="0" y="413986"/>
            <a:ext cx="2869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AUC OF ALGORITHM 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1EDFF4-5BBB-5F47-8ECD-D9B9EE97D09E}"/>
              </a:ext>
            </a:extLst>
          </p:cNvPr>
          <p:cNvSpPr txBox="1"/>
          <p:nvPr/>
        </p:nvSpPr>
        <p:spPr>
          <a:xfrm>
            <a:off x="5226252" y="4011101"/>
            <a:ext cx="371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ACCURACY OF ALGORITHM </a:t>
            </a:r>
          </a:p>
        </p:txBody>
      </p:sp>
    </p:spTree>
    <p:extLst>
      <p:ext uri="{BB962C8B-B14F-4D97-AF65-F5344CB8AC3E}">
        <p14:creationId xmlns:p14="http://schemas.microsoft.com/office/powerpoint/2010/main" val="1109859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E7C3B-5DAA-104B-8115-B733193E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07" y="2400009"/>
            <a:ext cx="4199150" cy="1676603"/>
          </a:xfrm>
        </p:spPr>
        <p:txBody>
          <a:bodyPr>
            <a:normAutofit/>
          </a:bodyPr>
          <a:lstStyle/>
          <a:p>
            <a:r>
              <a:rPr lang="en-US" sz="2800" dirty="0"/>
              <a:t>Two-Class Decision Forest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259F81-6A85-B944-AB4C-8E6CBFB754D7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4" r="6192" b="1"/>
          <a:stretch/>
        </p:blipFill>
        <p:spPr>
          <a:xfrm>
            <a:off x="4701263" y="574192"/>
            <a:ext cx="5078824" cy="5328236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D076A1-7367-E54D-ACB2-05C8D4CB9CF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816" y="886939"/>
            <a:ext cx="2216150" cy="3026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1B0FCD-3405-6248-9461-613B4950E0E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291" y="3429000"/>
            <a:ext cx="1981200" cy="188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78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7B3698-DDB0-7247-B0CA-E9AADF42BB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7" y="697468"/>
            <a:ext cx="6921500" cy="417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8B756-4BC3-C645-94AE-8466D35223A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542" y="4455886"/>
            <a:ext cx="6458857" cy="20687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1DAEED-BD89-ED42-BC29-87F428B5CFDE}"/>
              </a:ext>
            </a:extLst>
          </p:cNvPr>
          <p:cNvSpPr/>
          <p:nvPr/>
        </p:nvSpPr>
        <p:spPr>
          <a:xfrm>
            <a:off x="356507" y="235803"/>
            <a:ext cx="2869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AUC OF ALGORITHM 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1A9611-14C9-204C-8552-36A75946382F}"/>
              </a:ext>
            </a:extLst>
          </p:cNvPr>
          <p:cNvSpPr/>
          <p:nvPr/>
        </p:nvSpPr>
        <p:spPr>
          <a:xfrm>
            <a:off x="5631542" y="3901888"/>
            <a:ext cx="3714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ACCURACY OF ALGORITHM </a:t>
            </a:r>
          </a:p>
        </p:txBody>
      </p:sp>
    </p:spTree>
    <p:extLst>
      <p:ext uri="{BB962C8B-B14F-4D97-AF65-F5344CB8AC3E}">
        <p14:creationId xmlns:p14="http://schemas.microsoft.com/office/powerpoint/2010/main" val="3255863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6CAADC50-86A4-4E83-930E-FDDAA4EF2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alphaModFix amt="35000"/>
          </a:blip>
          <a:srcRect/>
          <a:stretch/>
        </p:blipFill>
        <p:spPr>
          <a:xfrm>
            <a:off x="0" y="-7292"/>
            <a:ext cx="12191980" cy="6857990"/>
          </a:xfrm>
          <a:prstGeom prst="rect">
            <a:avLst/>
          </a:prstGeom>
          <a:noFill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EC2294-5A7B-45E5-9251-C1AA89F4A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>
              <a:alpha val="6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1D4E9-C3BF-1B45-952A-69B91E182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ABSTRACT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6B24803B-AA89-4BD9-B146-A935978B61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936136"/>
              </p:ext>
            </p:extLst>
          </p:nvPr>
        </p:nvGraphicFramePr>
        <p:xfrm>
          <a:off x="5122492" y="552893"/>
          <a:ext cx="6457855" cy="5337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0EF44C3-7647-0C49-963A-4F53A03CAD07}"/>
              </a:ext>
            </a:extLst>
          </p:cNvPr>
          <p:cNvSpPr txBox="1"/>
          <p:nvPr/>
        </p:nvSpPr>
        <p:spPr>
          <a:xfrm>
            <a:off x="5272490" y="638016"/>
            <a:ext cx="630786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sz="1400" dirty="0">
                <a:solidFill>
                  <a:schemeClr val="bg1"/>
                </a:solidFill>
              </a:rPr>
              <a:t>This dataset contains numerous sets of content recommendations served to a specific user in a specific context. Each context (</a:t>
            </a:r>
            <a:r>
              <a:rPr lang="en-US" sz="1400" dirty="0" err="1">
                <a:solidFill>
                  <a:schemeClr val="bg1"/>
                </a:solidFill>
              </a:rPr>
              <a:t>i.e</a:t>
            </a:r>
            <a:r>
              <a:rPr lang="en-US" sz="1400" dirty="0">
                <a:solidFill>
                  <a:schemeClr val="bg1"/>
                </a:solidFill>
              </a:rPr>
              <a:t> a set of recommendations) is given a </a:t>
            </a:r>
            <a:r>
              <a:rPr lang="en-US" sz="1400" dirty="0" err="1">
                <a:solidFill>
                  <a:schemeClr val="bg1"/>
                </a:solidFill>
              </a:rPr>
              <a:t>display_id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BD204-CA2D-1E4D-BAAB-DB4AE994D572}"/>
              </a:ext>
            </a:extLst>
          </p:cNvPr>
          <p:cNvSpPr txBox="1"/>
          <p:nvPr/>
        </p:nvSpPr>
        <p:spPr>
          <a:xfrm>
            <a:off x="5262000" y="2009642"/>
            <a:ext cx="58812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To process with the analysis we have accessed 3 files which were uploaded by Kaggle for this event. The dataset for this challenge contains a sample of clicks as observed on multiple publisher sites in united states. Each clicked recommendation is further accompanied by some semantic attributes of those documents.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C38552-91D0-474E-97F3-5FD06E91440E}"/>
              </a:ext>
            </a:extLst>
          </p:cNvPr>
          <p:cNvSpPr txBox="1"/>
          <p:nvPr/>
        </p:nvSpPr>
        <p:spPr>
          <a:xfrm>
            <a:off x="5262000" y="3421703"/>
            <a:ext cx="617863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These are the following files in which </a:t>
            </a:r>
            <a:r>
              <a:rPr lang="en-US" sz="1400" dirty="0" err="1">
                <a:solidFill>
                  <a:schemeClr val="bg1"/>
                </a:solidFill>
              </a:rPr>
              <a:t>Clicks_train.csv</a:t>
            </a:r>
            <a:r>
              <a:rPr lang="en-US" sz="1400" dirty="0">
                <a:solidFill>
                  <a:schemeClr val="bg1"/>
                </a:solidFill>
              </a:rPr>
              <a:t> is the training set showing </a:t>
            </a:r>
          </a:p>
          <a:p>
            <a:r>
              <a:rPr lang="en-US" sz="1400" dirty="0">
                <a:solidFill>
                  <a:schemeClr val="bg1"/>
                </a:solidFill>
              </a:rPr>
              <a:t>which set of ads was clicked </a:t>
            </a:r>
            <a:r>
              <a:rPr lang="en-US" sz="1400" dirty="0" err="1">
                <a:solidFill>
                  <a:schemeClr val="bg1"/>
                </a:solidFill>
              </a:rPr>
              <a:t>Events.csv</a:t>
            </a:r>
            <a:r>
              <a:rPr lang="en-US" sz="1400" dirty="0">
                <a:solidFill>
                  <a:schemeClr val="bg1"/>
                </a:solidFill>
              </a:rPr>
              <a:t> will provide information on the </a:t>
            </a:r>
            <a:r>
              <a:rPr lang="en-US" sz="1400" dirty="0" err="1">
                <a:solidFill>
                  <a:schemeClr val="bg1"/>
                </a:solidFill>
              </a:rPr>
              <a:t>display_id</a:t>
            </a:r>
            <a:r>
              <a:rPr lang="en-US" sz="1400" dirty="0">
                <a:solidFill>
                  <a:schemeClr val="bg1"/>
                </a:solidFill>
              </a:rPr>
              <a:t> context.  It will cover both train and test set. </a:t>
            </a:r>
            <a:r>
              <a:rPr lang="en-US" sz="1400" dirty="0" err="1">
                <a:solidFill>
                  <a:schemeClr val="bg1"/>
                </a:solidFill>
              </a:rPr>
              <a:t>Promoted_content.csv</a:t>
            </a:r>
            <a:r>
              <a:rPr lang="en-US" sz="1400" dirty="0">
                <a:solidFill>
                  <a:schemeClr val="bg1"/>
                </a:solidFill>
              </a:rPr>
              <a:t> provides details on the ads. </a:t>
            </a:r>
            <a:r>
              <a:rPr lang="en-US" sz="1400" dirty="0" err="1">
                <a:solidFill>
                  <a:schemeClr val="bg1"/>
                </a:solidFill>
              </a:rPr>
              <a:t>Documents_meta.csv</a:t>
            </a:r>
            <a:r>
              <a:rPr lang="en-US" sz="1400" dirty="0">
                <a:solidFill>
                  <a:schemeClr val="bg1"/>
                </a:solidFill>
              </a:rPr>
              <a:t>  provides details on the document. 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56BA00-3079-C541-A35B-13DFDB9E58D7}"/>
              </a:ext>
            </a:extLst>
          </p:cNvPr>
          <p:cNvSpPr txBox="1"/>
          <p:nvPr/>
        </p:nvSpPr>
        <p:spPr>
          <a:xfrm>
            <a:off x="5388125" y="4868253"/>
            <a:ext cx="619222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Our goal is to predict which recommended content each user will click using the Machine learning Algorithms such as Random forest , Logistic Regression, Gradient Boosted algorithm followed by the comparison of accuracy and AUC of all the algorithms.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33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D9946-5A38-3142-B8CB-4CB3A93E5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30" y="2099478"/>
            <a:ext cx="4329976" cy="1676603"/>
          </a:xfrm>
        </p:spPr>
        <p:txBody>
          <a:bodyPr>
            <a:normAutofit/>
          </a:bodyPr>
          <a:lstStyle/>
          <a:p>
            <a:r>
              <a:rPr lang="en-US" sz="2800" b="1" dirty="0"/>
              <a:t>Two-Class Decision Jungle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02F192-FF2A-4F47-9801-1B5579A5221B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3" r="7230"/>
          <a:stretch/>
        </p:blipFill>
        <p:spPr>
          <a:xfrm>
            <a:off x="4755711" y="146049"/>
            <a:ext cx="5059536" cy="5849257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F4240A-56A9-EB47-A1DA-875D804468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570" y="146049"/>
            <a:ext cx="2184400" cy="3630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918BEC-AD3C-0A4F-A675-19A204C306C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270" y="2653850"/>
            <a:ext cx="21717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05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08A92D-F725-B646-936F-917CB0E487F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4" y="748665"/>
            <a:ext cx="6985000" cy="416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5D9137-7F2D-3145-8674-E27CAF3EE6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4914265"/>
            <a:ext cx="6134100" cy="16922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D810C0-EEBA-5B4B-9D30-05DA9C26C2CD}"/>
              </a:ext>
            </a:extLst>
          </p:cNvPr>
          <p:cNvSpPr/>
          <p:nvPr/>
        </p:nvSpPr>
        <p:spPr>
          <a:xfrm>
            <a:off x="657984" y="192524"/>
            <a:ext cx="2869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AUC OF ALGORITHM 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54FDBA-717D-AF4A-822D-CD5A0548D166}"/>
              </a:ext>
            </a:extLst>
          </p:cNvPr>
          <p:cNvSpPr/>
          <p:nvPr/>
        </p:nvSpPr>
        <p:spPr>
          <a:xfrm>
            <a:off x="6203398" y="4238744"/>
            <a:ext cx="3714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ACCURACY OF ALGORITHM </a:t>
            </a:r>
          </a:p>
        </p:txBody>
      </p:sp>
    </p:spTree>
    <p:extLst>
      <p:ext uri="{BB962C8B-B14F-4D97-AF65-F5344CB8AC3E}">
        <p14:creationId xmlns:p14="http://schemas.microsoft.com/office/powerpoint/2010/main" val="3614705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607" y="311642"/>
            <a:ext cx="11012131" cy="778619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Comparison of Azure ML Algorithms: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8870668-54A7-A54E-8318-84B987367E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16395"/>
              </p:ext>
            </p:extLst>
          </p:nvPr>
        </p:nvGraphicFramePr>
        <p:xfrm>
          <a:off x="133003" y="1501309"/>
          <a:ext cx="11992495" cy="2460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4517">
                  <a:extLst>
                    <a:ext uri="{9D8B030D-6E8A-4147-A177-3AD203B41FA5}">
                      <a16:colId xmlns:a16="http://schemas.microsoft.com/office/drawing/2014/main" val="1017374754"/>
                    </a:ext>
                  </a:extLst>
                </a:gridCol>
                <a:gridCol w="2258661">
                  <a:extLst>
                    <a:ext uri="{9D8B030D-6E8A-4147-A177-3AD203B41FA5}">
                      <a16:colId xmlns:a16="http://schemas.microsoft.com/office/drawing/2014/main" val="3544997483"/>
                    </a:ext>
                  </a:extLst>
                </a:gridCol>
                <a:gridCol w="3039317">
                  <a:extLst>
                    <a:ext uri="{9D8B030D-6E8A-4147-A177-3AD203B41FA5}">
                      <a16:colId xmlns:a16="http://schemas.microsoft.com/office/drawing/2014/main" val="2608140715"/>
                    </a:ext>
                  </a:extLst>
                </a:gridCol>
              </a:tblGrid>
              <a:tr h="63176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Azure ML</a:t>
                      </a:r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Accuracy</a:t>
                      </a:r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AUC</a:t>
                      </a:r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75111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 Regression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0.893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0.898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58056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 Vector Machine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0.882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0.855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4325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Two-Class Boosted Decision Tree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Gradient Boosted] 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0.989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0.996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5499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80863D8-D915-0A49-B98A-DE98E5F3CA9E}"/>
              </a:ext>
            </a:extLst>
          </p:cNvPr>
          <p:cNvSpPr txBox="1"/>
          <p:nvPr/>
        </p:nvSpPr>
        <p:spPr>
          <a:xfrm>
            <a:off x="0" y="7064187"/>
            <a:ext cx="12192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1789D9-B13F-D643-851A-3319185FD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10920"/>
              </p:ext>
            </p:extLst>
          </p:nvPr>
        </p:nvGraphicFramePr>
        <p:xfrm>
          <a:off x="133003" y="4005350"/>
          <a:ext cx="12014662" cy="589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5601">
                  <a:extLst>
                    <a:ext uri="{9D8B030D-6E8A-4147-A177-3AD203B41FA5}">
                      <a16:colId xmlns:a16="http://schemas.microsoft.com/office/drawing/2014/main" val="560979614"/>
                    </a:ext>
                  </a:extLst>
                </a:gridCol>
                <a:gridCol w="2261061">
                  <a:extLst>
                    <a:ext uri="{9D8B030D-6E8A-4147-A177-3AD203B41FA5}">
                      <a16:colId xmlns:a16="http://schemas.microsoft.com/office/drawing/2014/main" val="114219349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917392962"/>
                    </a:ext>
                  </a:extLst>
                </a:gridCol>
              </a:tblGrid>
              <a:tr h="5895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Two-Class Decision Forest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 Random Forest] 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0.974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0.995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96825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09B536-8076-C645-8C5D-F598921D6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647951"/>
              </p:ext>
            </p:extLst>
          </p:nvPr>
        </p:nvGraphicFramePr>
        <p:xfrm>
          <a:off x="125607" y="4614952"/>
          <a:ext cx="12033142" cy="741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4387">
                  <a:extLst>
                    <a:ext uri="{9D8B030D-6E8A-4147-A177-3AD203B41FA5}">
                      <a16:colId xmlns:a16="http://schemas.microsoft.com/office/drawing/2014/main" val="560979614"/>
                    </a:ext>
                  </a:extLst>
                </a:gridCol>
                <a:gridCol w="2262923">
                  <a:extLst>
                    <a:ext uri="{9D8B030D-6E8A-4147-A177-3AD203B41FA5}">
                      <a16:colId xmlns:a16="http://schemas.microsoft.com/office/drawing/2014/main" val="1142193499"/>
                    </a:ext>
                  </a:extLst>
                </a:gridCol>
                <a:gridCol w="3025832">
                  <a:extLst>
                    <a:ext uri="{9D8B030D-6E8A-4147-A177-3AD203B41FA5}">
                      <a16:colId xmlns:a16="http://schemas.microsoft.com/office/drawing/2014/main" val="1563285258"/>
                    </a:ext>
                  </a:extLst>
                </a:gridCol>
              </a:tblGrid>
              <a:tr h="7417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Two-Class Decision Jungle 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0.989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0.998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968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8283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57A3F2-3497-430E-BCD2-151E9B574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88B1F424-0E60-4F04-AFC7-00E1F2110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6B509DD1-7F4E-4C4D-9B18-626473A5F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BB89D3BB-9A77-48E3-8C98-9A0A1DD4F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164BD-91E5-DC49-897D-73138358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754" y="1522820"/>
            <a:ext cx="3063616" cy="3601914"/>
          </a:xfrm>
        </p:spPr>
        <p:txBody>
          <a:bodyPr anchor="ctr">
            <a:normAutofit/>
          </a:bodyPr>
          <a:lstStyle/>
          <a:p>
            <a:r>
              <a:rPr lang="en-US" sz="2800" b="1" u="sng" dirty="0">
                <a:solidFill>
                  <a:srgbClr val="FFFFFF"/>
                </a:solidFill>
                <a:latin typeface="+mn-lt"/>
              </a:rPr>
              <a:t>COMPARISON OF ALGORITHMS IN AZURE ML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BEF4A8-B66D-4597-B7FE-ADF44E6401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1068060"/>
              </p:ext>
            </p:extLst>
          </p:nvPr>
        </p:nvGraphicFramePr>
        <p:xfrm>
          <a:off x="8157154" y="613477"/>
          <a:ext cx="3766615" cy="2367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DB4D4CE-751E-43CD-896B-FCB6649345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480878"/>
              </p:ext>
            </p:extLst>
          </p:nvPr>
        </p:nvGraphicFramePr>
        <p:xfrm>
          <a:off x="4651553" y="601829"/>
          <a:ext cx="3473808" cy="2368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5FCB424-C334-448B-81BD-52E9C9BEF5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3212150"/>
              </p:ext>
            </p:extLst>
          </p:nvPr>
        </p:nvGraphicFramePr>
        <p:xfrm>
          <a:off x="4651554" y="2980839"/>
          <a:ext cx="3469654" cy="238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F3E4979D-FB5E-4BDC-9F6C-94CC9D75DF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5827558"/>
              </p:ext>
            </p:extLst>
          </p:nvPr>
        </p:nvGraphicFramePr>
        <p:xfrm>
          <a:off x="8147234" y="2980839"/>
          <a:ext cx="3776536" cy="2336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92783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D0D31-332A-2C4E-B0C6-34157152B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 b="1">
                <a:solidFill>
                  <a:srgbClr val="FFFFFF"/>
                </a:solidFill>
              </a:rPr>
              <a:t>Spark ML Databricks: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45F73-93C2-FD44-BB00-A682F0438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7" r="-1" b="-1"/>
          <a:stretch/>
        </p:blipFill>
        <p:spPr>
          <a:xfrm>
            <a:off x="4044603" y="448056"/>
            <a:ext cx="7680450" cy="380293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16552"/>
            <a:ext cx="7688475" cy="198424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173AE54-6AB7-48C7-9AF3-CE42315192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2877452"/>
              </p:ext>
            </p:extLst>
          </p:nvPr>
        </p:nvGraphicFramePr>
        <p:xfrm>
          <a:off x="4379709" y="4629150"/>
          <a:ext cx="7345344" cy="1577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1732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C47C-ED9A-C54B-A117-BE30A9CC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252" y="1183703"/>
            <a:ext cx="2933590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/>
              <a:t>Logistic Regression </a:t>
            </a:r>
            <a:endParaRPr lang="en-US" sz="3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5F0C368-89D6-1648-B59B-67FF30CDE8B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1" y="199177"/>
            <a:ext cx="8727633" cy="17762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02F6F0-E4F4-7646-BB69-A5FB33CA83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" y="1975460"/>
            <a:ext cx="8880016" cy="338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18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A4D0B-67DB-D144-96B0-B850152EF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530" y="2343150"/>
            <a:ext cx="10515600" cy="1325563"/>
          </a:xfrm>
        </p:spPr>
        <p:txBody>
          <a:bodyPr/>
          <a:lstStyle/>
          <a:p>
            <a:r>
              <a:rPr lang="en-US" b="1" dirty="0"/>
              <a:t>Random Forest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EC9BE6-C27F-BB4F-8EA0-D2632DDB572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32420" cy="5415756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93093DD-3950-F246-9C8A-60664EA4BBF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7209"/>
            <a:ext cx="10515600" cy="15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38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077FD-A557-5C4D-8A71-D3D9644B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/>
              <a:t>Gradient Boosting Algorithm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75237A-B164-0842-B160-363ACD85396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33" b="-1"/>
          <a:stretch/>
        </p:blipFill>
        <p:spPr>
          <a:xfrm>
            <a:off x="103379" y="262890"/>
            <a:ext cx="8050163" cy="61607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18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D176B-D698-3E40-AA8A-A80E0833F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Prediction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D7AF5CC-458C-784E-8985-BE00A57CF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407936"/>
            <a:ext cx="10905066" cy="430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47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1FD54-9CC3-2F4E-BE4F-DF21160B2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 Of Algorithm in Spark ML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4301E6-163D-4FA6-B060-21E0B3F60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4818069"/>
              </p:ext>
            </p:extLst>
          </p:nvPr>
        </p:nvGraphicFramePr>
        <p:xfrm>
          <a:off x="5194300" y="573088"/>
          <a:ext cx="6470650" cy="2767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6F681F9-6AF8-41C7-A850-022ABAA15F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5584476"/>
              </p:ext>
            </p:extLst>
          </p:nvPr>
        </p:nvGraphicFramePr>
        <p:xfrm>
          <a:off x="5194300" y="3421063"/>
          <a:ext cx="6470650" cy="2871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6103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89815EE-0F88-4364-B815-14A6E7ECB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2BBEB8-4077-499F-80FD-AA9827A8D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395" y="608243"/>
            <a:ext cx="3380205" cy="54450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0F7B3-0C15-0C4F-A18F-D553965A9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86" y="1005303"/>
            <a:ext cx="2529447" cy="442730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3B7728-0C26-4662-B285-85C645523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53319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C367AD-9838-470A-87EF-678609CC8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70606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CF1642-4E76-4223-A010-6334380A2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236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61F520C0-DA3B-41C7-9314-F7383D4D9E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3817610"/>
              </p:ext>
            </p:extLst>
          </p:nvPr>
        </p:nvGraphicFramePr>
        <p:xfrm>
          <a:off x="4252686" y="608243"/>
          <a:ext cx="7808685" cy="5445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245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54817-B2FA-0B42-A544-14CB93191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116529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Oracle BDCE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3E2362-1943-E54A-9749-60EA8103D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497" b="14555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2" name="Freeform: Shape 11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4056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F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436F5-89F0-B147-9E68-69F46F349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Logistic Regression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6616D-1FB4-1D44-8B1B-EDB5DD43A637}"/>
              </a:ext>
            </a:extLst>
          </p:cNvPr>
          <p:cNvSpPr txBox="1"/>
          <p:nvPr/>
        </p:nvSpPr>
        <p:spPr>
          <a:xfrm>
            <a:off x="7770367" y="3026069"/>
            <a:ext cx="3456432" cy="3024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 fontScale="25000" lnSpcReduction="2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" b="1">
                <a:solidFill>
                  <a:srgbClr val="FFFFFF"/>
                </a:solidFill>
              </a:rPr>
              <a:t>AUC For Logistic Regression =0.7539270092721175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03B965-F750-0A44-B58A-5C419D68E1A1}"/>
              </a:ext>
            </a:extLst>
          </p:cNvPr>
          <p:cNvSpPr/>
          <p:nvPr/>
        </p:nvSpPr>
        <p:spPr>
          <a:xfrm>
            <a:off x="4040395" y="3381539"/>
            <a:ext cx="3456432" cy="11911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rmAutofit fontScale="55000" lnSpcReduction="2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00" b="1">
                <a:solidFill>
                  <a:srgbClr val="FFFFFF"/>
                </a:solidFill>
              </a:rPr>
              <a:t>Accuracy For Logistic Regression =0.830304235215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98911D-9E77-9A47-9012-4EAF3BFA61CD}"/>
              </a:ext>
            </a:extLst>
          </p:cNvPr>
          <p:cNvSpPr/>
          <p:nvPr/>
        </p:nvSpPr>
        <p:spPr>
          <a:xfrm>
            <a:off x="4040395" y="3874849"/>
            <a:ext cx="80399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AUC For Logistic Regression Algorithm= 0.7539270092721175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475049-BAC8-6142-ABC7-132DF36C73EB}"/>
              </a:ext>
            </a:extLst>
          </p:cNvPr>
          <p:cNvSpPr/>
          <p:nvPr/>
        </p:nvSpPr>
        <p:spPr>
          <a:xfrm>
            <a:off x="3659436" y="400522"/>
            <a:ext cx="79407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Accuracy For Logistic Regression Algorithm= 0.830304235215</a:t>
            </a:r>
          </a:p>
          <a:p>
            <a:r>
              <a:rPr lang="en-US" sz="2400" b="1" dirty="0"/>
              <a:t> for 1 GB Sampled Data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F349EED-8B3D-1842-BA62-E2070180F0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149" y="1236386"/>
            <a:ext cx="7409520" cy="1562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E7C75AD-F032-7F4F-87B6-65F7F9888E6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65" y="4419061"/>
            <a:ext cx="7081333" cy="117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88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97FF4-00F4-BD49-B8BB-761744739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b="1" dirty="0">
                <a:solidFill>
                  <a:srgbClr val="FFFFFF"/>
                </a:solidFill>
              </a:rPr>
              <a:t>Gradient Boost Algorithm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9DCA9942-6F2A-2948-9B66-DCB124EE8A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049311"/>
            <a:ext cx="7458890" cy="21279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F8FBF6-332B-CD49-AA7A-3673DCBF64F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200" y="3976095"/>
            <a:ext cx="7713689" cy="18175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D90985-D97B-D24E-AEA5-D493F91824E0}"/>
              </a:ext>
            </a:extLst>
          </p:cNvPr>
          <p:cNvSpPr/>
          <p:nvPr/>
        </p:nvSpPr>
        <p:spPr>
          <a:xfrm>
            <a:off x="3941704" y="587646"/>
            <a:ext cx="7555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AUC For Gradient Boost Algorithm= 0.9208955514357123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4E8E62-5EA9-284C-AC24-4C73E2CEBD42}"/>
              </a:ext>
            </a:extLst>
          </p:cNvPr>
          <p:cNvSpPr/>
          <p:nvPr/>
        </p:nvSpPr>
        <p:spPr>
          <a:xfrm>
            <a:off x="3911200" y="3531582"/>
            <a:ext cx="8147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Accuracy For Gradient Boost Algorithm = 0.9247810743693635</a:t>
            </a:r>
          </a:p>
        </p:txBody>
      </p:sp>
    </p:spTree>
    <p:extLst>
      <p:ext uri="{BB962C8B-B14F-4D97-AF65-F5344CB8AC3E}">
        <p14:creationId xmlns:p14="http://schemas.microsoft.com/office/powerpoint/2010/main" val="1772333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CD7ED-6E07-7B4E-9F4E-000587885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b="1">
                <a:solidFill>
                  <a:srgbClr val="FFFFFF"/>
                </a:solidFill>
              </a:rPr>
              <a:t>Random Forest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C56EDD-FC29-C840-933E-E243450198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624" y="959004"/>
            <a:ext cx="7616866" cy="22413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44287-CFDD-D540-8DC4-4735A6D4B5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624" y="3858322"/>
            <a:ext cx="7616865" cy="19514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896152-AFFF-0B44-BF98-D79C200E07AC}"/>
              </a:ext>
            </a:extLst>
          </p:cNvPr>
          <p:cNvSpPr/>
          <p:nvPr/>
        </p:nvSpPr>
        <p:spPr>
          <a:xfrm>
            <a:off x="3794220" y="3429000"/>
            <a:ext cx="750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AUC For Random Forest Algorithm= 0.9285742872348733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20E146-80C5-9841-BF44-5476414F3E84}"/>
              </a:ext>
            </a:extLst>
          </p:cNvPr>
          <p:cNvSpPr/>
          <p:nvPr/>
        </p:nvSpPr>
        <p:spPr>
          <a:xfrm>
            <a:off x="3168440" y="512804"/>
            <a:ext cx="9023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Accuracy For Random Forest Algorithm for 100 MB = 0.932862190813</a:t>
            </a:r>
          </a:p>
        </p:txBody>
      </p:sp>
    </p:spTree>
    <p:extLst>
      <p:ext uri="{BB962C8B-B14F-4D97-AF65-F5344CB8AC3E}">
        <p14:creationId xmlns:p14="http://schemas.microsoft.com/office/powerpoint/2010/main" val="1954863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D206F-44BB-BD4C-89EC-B75C2095F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 b="1">
                <a:solidFill>
                  <a:srgbClr val="FFFFFF"/>
                </a:solidFill>
              </a:rPr>
              <a:t>Accuracy For Random Forest Algorithm for 1 GB </a:t>
            </a:r>
            <a:endParaRPr lang="en-US" sz="4100">
              <a:solidFill>
                <a:srgbClr val="FFFFFF"/>
              </a:solidFill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6BD4A52-C51B-8C46-ABDB-1BD4984AE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57" r="-1" b="29552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11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BA0831-038D-8F47-AAAE-77541AE5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2" y="685800"/>
            <a:ext cx="3410194" cy="5105400"/>
          </a:xfrm>
        </p:spPr>
        <p:txBody>
          <a:bodyPr>
            <a:normAutofit/>
          </a:bodyPr>
          <a:lstStyle/>
          <a:p>
            <a:r>
              <a:rPr lang="en-US" sz="3200" b="1" u="sng" dirty="0">
                <a:solidFill>
                  <a:srgbClr val="FFFFFF"/>
                </a:solidFill>
                <a:latin typeface="+mn-lt"/>
              </a:rPr>
              <a:t>Comparison of Random Forest based on Size of data</a:t>
            </a:r>
            <a:br>
              <a:rPr lang="en-US" sz="4000" b="1" u="sng" dirty="0">
                <a:solidFill>
                  <a:srgbClr val="FFFFFF"/>
                </a:solidFill>
                <a:latin typeface="+mn-lt"/>
              </a:rPr>
            </a:br>
            <a:endParaRPr lang="en-US" sz="4000" dirty="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28C14B-3A4E-A343-9B87-1C2343B066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6823486"/>
              </p:ext>
            </p:extLst>
          </p:nvPr>
        </p:nvGraphicFramePr>
        <p:xfrm>
          <a:off x="5057775" y="728663"/>
          <a:ext cx="6400800" cy="2647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182AB9A-CEC8-8149-B03C-B1DB8B8575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2124968"/>
              </p:ext>
            </p:extLst>
          </p:nvPr>
        </p:nvGraphicFramePr>
        <p:xfrm>
          <a:off x="5057775" y="3756025"/>
          <a:ext cx="6400800" cy="2292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88689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443" y="735923"/>
            <a:ext cx="11012131" cy="778619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Comparison of Oracle BDCE Algorithms: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8870668-54A7-A54E-8318-84B987367E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2094552"/>
              </p:ext>
            </p:extLst>
          </p:nvPr>
        </p:nvGraphicFramePr>
        <p:xfrm>
          <a:off x="99752" y="1982470"/>
          <a:ext cx="11992495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4517">
                  <a:extLst>
                    <a:ext uri="{9D8B030D-6E8A-4147-A177-3AD203B41FA5}">
                      <a16:colId xmlns:a16="http://schemas.microsoft.com/office/drawing/2014/main" val="1017374754"/>
                    </a:ext>
                  </a:extLst>
                </a:gridCol>
                <a:gridCol w="2258661">
                  <a:extLst>
                    <a:ext uri="{9D8B030D-6E8A-4147-A177-3AD203B41FA5}">
                      <a16:colId xmlns:a16="http://schemas.microsoft.com/office/drawing/2014/main" val="3544997483"/>
                    </a:ext>
                  </a:extLst>
                </a:gridCol>
                <a:gridCol w="3039317">
                  <a:extLst>
                    <a:ext uri="{9D8B030D-6E8A-4147-A177-3AD203B41FA5}">
                      <a16:colId xmlns:a16="http://schemas.microsoft.com/office/drawing/2014/main" val="2608140715"/>
                    </a:ext>
                  </a:extLst>
                </a:gridCol>
              </a:tblGrid>
              <a:tr h="206886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Oracle BDCE </a:t>
                      </a:r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Accuracy</a:t>
                      </a:r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AUC</a:t>
                      </a:r>
                    </a:p>
                  </a:txBody>
                  <a:tcPr marL="121920" marR="121920" marT="60960" marB="6096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751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0.830304235215 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0.7539270092721175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58056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0.932862190813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0.9285742872348733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4325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 Boost Algorithm</a:t>
                      </a: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0.9208955514357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0.9247810743693635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54993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80863D8-D915-0A49-B98A-DE98E5F3CA9E}"/>
              </a:ext>
            </a:extLst>
          </p:cNvPr>
          <p:cNvSpPr txBox="1"/>
          <p:nvPr/>
        </p:nvSpPr>
        <p:spPr>
          <a:xfrm>
            <a:off x="0" y="7064187"/>
            <a:ext cx="12192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5742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863D8-D915-0A49-B98A-DE98E5F3CA9E}"/>
              </a:ext>
            </a:extLst>
          </p:cNvPr>
          <p:cNvSpPr txBox="1"/>
          <p:nvPr/>
        </p:nvSpPr>
        <p:spPr>
          <a:xfrm>
            <a:off x="0" y="7064187"/>
            <a:ext cx="12192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6A83BC0-7869-7048-A394-E82DD50B6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75562"/>
              </p:ext>
            </p:extLst>
          </p:nvPr>
        </p:nvGraphicFramePr>
        <p:xfrm>
          <a:off x="5075257" y="542261"/>
          <a:ext cx="6865106" cy="596525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373961">
                  <a:extLst>
                    <a:ext uri="{9D8B030D-6E8A-4147-A177-3AD203B41FA5}">
                      <a16:colId xmlns:a16="http://schemas.microsoft.com/office/drawing/2014/main" val="2965693050"/>
                    </a:ext>
                  </a:extLst>
                </a:gridCol>
                <a:gridCol w="1907641">
                  <a:extLst>
                    <a:ext uri="{9D8B030D-6E8A-4147-A177-3AD203B41FA5}">
                      <a16:colId xmlns:a16="http://schemas.microsoft.com/office/drawing/2014/main" val="4263945763"/>
                    </a:ext>
                  </a:extLst>
                </a:gridCol>
                <a:gridCol w="1583504">
                  <a:extLst>
                    <a:ext uri="{9D8B030D-6E8A-4147-A177-3AD203B41FA5}">
                      <a16:colId xmlns:a16="http://schemas.microsoft.com/office/drawing/2014/main" val="4253587379"/>
                    </a:ext>
                  </a:extLst>
                </a:gridCol>
              </a:tblGrid>
              <a:tr h="4458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Azure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ML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Accuracy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AUC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/>
                </a:tc>
                <a:extLst>
                  <a:ext uri="{0D108BD9-81ED-4DB2-BD59-A6C34878D82A}">
                    <a16:rowId xmlns:a16="http://schemas.microsoft.com/office/drawing/2014/main" val="476598684"/>
                  </a:ext>
                </a:extLst>
              </a:tr>
              <a:tr h="4660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Logistic Regression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0.893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0.898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828487"/>
                  </a:ext>
                </a:extLst>
              </a:tr>
              <a:tr h="4660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Support Vector Machine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0.882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0.855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28624"/>
                  </a:ext>
                </a:extLst>
              </a:tr>
              <a:tr h="4660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Two-Class Boosted Decision Tree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0.989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0.996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436862"/>
                  </a:ext>
                </a:extLst>
              </a:tr>
              <a:tr h="5744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Two-Class Decision Forest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0.974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0.995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441737"/>
                  </a:ext>
                </a:extLst>
              </a:tr>
              <a:tr h="41115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Two-Class Decision Jungle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9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0.989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0.998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520614"/>
                  </a:ext>
                </a:extLst>
              </a:tr>
              <a:tr h="4778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Spark ML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AUC</a:t>
                      </a:r>
                      <a:r>
                        <a:rPr lang="en-US" sz="1600" dirty="0">
                          <a:effectLst/>
                        </a:rPr>
                        <a:t>AUC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975982"/>
                  </a:ext>
                </a:extLst>
              </a:tr>
              <a:tr h="4660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Logistic Regression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0.850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0.781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314353"/>
                  </a:ext>
                </a:extLst>
              </a:tr>
              <a:tr h="3034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Random Forest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0.943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0.939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466684"/>
                  </a:ext>
                </a:extLst>
              </a:tr>
              <a:tr h="4514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Gradient Boosted Algorithm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0.897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0.876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888942"/>
                  </a:ext>
                </a:extLst>
              </a:tr>
              <a:tr h="52627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Oracle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BDCE 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effectLst/>
                        </a:rPr>
                        <a:t> A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AU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AUC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327271"/>
                  </a:ext>
                </a:extLst>
              </a:tr>
              <a:tr h="3034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Logistic Regression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0.830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0.753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860786"/>
                  </a:ext>
                </a:extLst>
              </a:tr>
              <a:tr h="3034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Random Forest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0.932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0.928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00940"/>
                  </a:ext>
                </a:extLst>
              </a:tr>
              <a:tr h="3034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Gradient Boosted Algorithm 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0.920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0.924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9" marR="51829" marT="0" marB="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469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385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8D3F9-59DC-3A4B-83B0-887AF2B7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64" y="3036944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Summary</a:t>
            </a:r>
          </a:p>
        </p:txBody>
      </p:sp>
      <p:pic>
        <p:nvPicPr>
          <p:cNvPr id="7" name="Graphic 6" descr="Deciduous tree">
            <a:extLst>
              <a:ext uri="{FF2B5EF4-FFF2-40B4-BE49-F238E27FC236}">
                <a16:creationId xmlns:a16="http://schemas.microsoft.com/office/drawing/2014/main" id="{0B89CC0D-F7EC-4AE2-9576-4E3EA406D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6D495-C515-794F-A94F-610CC3162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719" y="641615"/>
            <a:ext cx="7289799" cy="553349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Prediction is very important as it helps us to predict which recommended content user will click which we found by using the algorithms.</a:t>
            </a:r>
          </a:p>
          <a:p>
            <a:r>
              <a:rPr lang="en-US" sz="2400" dirty="0"/>
              <a:t>Based on Accuracy and AUC , Gradient Boosted Algorithm and Random Forest Algorithm have better performance than Logistic Regression. </a:t>
            </a:r>
          </a:p>
        </p:txBody>
      </p:sp>
    </p:spTree>
    <p:extLst>
      <p:ext uri="{BB962C8B-B14F-4D97-AF65-F5344CB8AC3E}">
        <p14:creationId xmlns:p14="http://schemas.microsoft.com/office/powerpoint/2010/main" val="2624019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8557E7-839D-0848-A228-3DC5A2FF6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14" y="698276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Challenges Faced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E6F5E-AFA2-B944-B879-B0F4D8AEF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630" y="3191833"/>
            <a:ext cx="4683512" cy="3563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/>
              <a:t>Oracle BDCE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1. Error : GC Overhead Exceed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7F11B2F-9880-754C-96CE-E92C272162B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" r="20823" b="-2"/>
          <a:stretch/>
        </p:blipFill>
        <p:spPr>
          <a:xfrm>
            <a:off x="5218771" y="2209457"/>
            <a:ext cx="6563519" cy="397038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907722A5-7500-F046-B655-535DA021EDF3}"/>
              </a:ext>
            </a:extLst>
          </p:cNvPr>
          <p:cNvSpPr/>
          <p:nvPr/>
        </p:nvSpPr>
        <p:spPr>
          <a:xfrm>
            <a:off x="4382429" y="5380141"/>
            <a:ext cx="836343" cy="45719"/>
          </a:xfrm>
          <a:prstGeom prst="rightArrow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65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1A48365-B48D-490D-A7DE-D85CC9AD2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693455" cy="1511306"/>
          </a:xfrm>
          <a:custGeom>
            <a:avLst/>
            <a:gdLst>
              <a:gd name="connsiteX0" fmla="*/ 2147981 w 6693455"/>
              <a:gd name="connsiteY0" fmla="*/ 0 h 1511306"/>
              <a:gd name="connsiteX1" fmla="*/ 6693455 w 6693455"/>
              <a:gd name="connsiteY1" fmla="*/ 0 h 1511306"/>
              <a:gd name="connsiteX2" fmla="*/ 5995838 w 6693455"/>
              <a:gd name="connsiteY2" fmla="*/ 1511301 h 1511306"/>
              <a:gd name="connsiteX3" fmla="*/ 2147982 w 6693455"/>
              <a:gd name="connsiteY3" fmla="*/ 1511301 h 1511306"/>
              <a:gd name="connsiteX4" fmla="*/ 2147982 w 6693455"/>
              <a:gd name="connsiteY4" fmla="*/ 1511304 h 1511306"/>
              <a:gd name="connsiteX5" fmla="*/ 680261 w 6693455"/>
              <a:gd name="connsiteY5" fmla="*/ 1511304 h 1511306"/>
              <a:gd name="connsiteX6" fmla="*/ 680261 w 6693455"/>
              <a:gd name="connsiteY6" fmla="*/ 1511306 h 1511306"/>
              <a:gd name="connsiteX7" fmla="*/ 0 w 6693455"/>
              <a:gd name="connsiteY7" fmla="*/ 1511306 h 1511306"/>
              <a:gd name="connsiteX8" fmla="*/ 0 w 6693455"/>
              <a:gd name="connsiteY8" fmla="*/ 2 h 1511306"/>
              <a:gd name="connsiteX9" fmla="*/ 680261 w 6693455"/>
              <a:gd name="connsiteY9" fmla="*/ 2 h 1511306"/>
              <a:gd name="connsiteX10" fmla="*/ 680261 w 6693455"/>
              <a:gd name="connsiteY10" fmla="*/ 2544 h 1511306"/>
              <a:gd name="connsiteX11" fmla="*/ 2147981 w 6693455"/>
              <a:gd name="connsiteY11" fmla="*/ 2544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93455" h="1511306">
                <a:moveTo>
                  <a:pt x="2147981" y="0"/>
                </a:moveTo>
                <a:lnTo>
                  <a:pt x="6693455" y="0"/>
                </a:lnTo>
                <a:lnTo>
                  <a:pt x="5995838" y="1511301"/>
                </a:lnTo>
                <a:lnTo>
                  <a:pt x="2147982" y="1511301"/>
                </a:lnTo>
                <a:lnTo>
                  <a:pt x="2147982" y="1511304"/>
                </a:lnTo>
                <a:lnTo>
                  <a:pt x="680261" y="1511304"/>
                </a:lnTo>
                <a:lnTo>
                  <a:pt x="680261" y="1511306"/>
                </a:lnTo>
                <a:lnTo>
                  <a:pt x="0" y="1511306"/>
                </a:lnTo>
                <a:lnTo>
                  <a:pt x="0" y="2"/>
                </a:lnTo>
                <a:lnTo>
                  <a:pt x="680261" y="2"/>
                </a:lnTo>
                <a:lnTo>
                  <a:pt x="680261" y="2544"/>
                </a:lnTo>
                <a:lnTo>
                  <a:pt x="2147981" y="2544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21F05AC-2996-48A9-9B40-1A0FC53D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467832"/>
            <a:ext cx="5007935" cy="574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u="sng" dirty="0">
                <a:solidFill>
                  <a:schemeClr val="bg1"/>
                </a:solidFill>
              </a:rPr>
              <a:t>Dataset Link: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b="1" u="sng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The following is the below dataset link: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Set Size : 5 GB </a:t>
            </a:r>
            <a:r>
              <a:rPr lang="en-US" sz="2400" dirty="0">
                <a:hlinkClick r:id="rId2"/>
              </a:rPr>
              <a:t>https://www.kaggle.com/c/outbrain-click-prediction/data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Number of rows:  8.44 Millions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Number of columns: 14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Number of File : 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File Format : csv (Comma separat</a:t>
            </a:r>
            <a:r>
              <a:rPr lang="en-US" sz="2400" dirty="0">
                <a:solidFill>
                  <a:schemeClr val="bg1"/>
                </a:solidFill>
              </a:rPr>
              <a:t>ed</a:t>
            </a:r>
            <a:r>
              <a:rPr lang="en-US" sz="2400" dirty="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			value) </a:t>
            </a:r>
          </a:p>
        </p:txBody>
      </p:sp>
      <p:pic>
        <p:nvPicPr>
          <p:cNvPr id="8" name="Graphic 7" descr="Flowchart">
            <a:extLst>
              <a:ext uri="{FF2B5EF4-FFF2-40B4-BE49-F238E27FC236}">
                <a16:creationId xmlns:a16="http://schemas.microsoft.com/office/drawing/2014/main" id="{12D06777-2277-41FD-BEFE-188649D43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3455" y="1290915"/>
            <a:ext cx="4533345" cy="4533345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3713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32D39-CB8E-194F-924A-33DDFB0D2C7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" r="24802" b="1"/>
          <a:stretch/>
        </p:blipFill>
        <p:spPr>
          <a:xfrm>
            <a:off x="657922" y="804101"/>
            <a:ext cx="6876735" cy="52497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7FE62-C70F-C246-ADD7-8B2595820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8" y="2046942"/>
            <a:ext cx="3699654" cy="4506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2. Error : Out Of Memory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 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87A932-ED5C-B04D-BBCC-DA2C6179B131}"/>
              </a:ext>
            </a:extLst>
          </p:cNvPr>
          <p:cNvCxnSpPr>
            <a:cxnSpLocks/>
          </p:cNvCxnSpPr>
          <p:nvPr/>
        </p:nvCxnSpPr>
        <p:spPr>
          <a:xfrm flipH="1">
            <a:off x="2564780" y="5386039"/>
            <a:ext cx="1248937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014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8F8ED-D102-0242-A8EC-C621913C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Github Link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17395-6B48-9643-9DFB-2E6B3312E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 dirty="0">
                <a:hlinkClick r:id="rId2"/>
              </a:rPr>
              <a:t>https://github.com/anjalibaldawa/Outbrain-Ad-Prediction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6942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A902C-C224-D340-9FA5-1BE03FC74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50269-2B2F-4C43-B292-07E3B424E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 dirty="0">
                <a:hlinkClick r:id="rId2"/>
              </a:rPr>
              <a:t>https://www.kaggle.com/c/outbrain-click-prediction/overview/description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https://www.semanticscholar.org/paper/Outbrain-Click-Prediction-Hoachuck-Singh/270046171591fe3bf17fbe2e3a59baa27ebf9bc9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https://medium.com/kaggle-blog/outbrain-click-prediction-competition-winners-interview-2nd-place-team-brain-afk-darragh-610d072fa3fc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9203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F281AFC-C33B-4F09-A928-1EC58A954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57107-E8A7-4702-BA77-DB91D0BB4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5" r="-1" b="10213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D68028DB-A126-4990-9942-0625D2371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7747" y="4208147"/>
            <a:ext cx="339126" cy="212183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76805E71-D4F6-4554-B94A-1551CA757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728739" y="4098333"/>
            <a:ext cx="201857" cy="20558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3ED8B0AB-AFC8-4BD9-8F04-45B43D074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048" y="4098334"/>
            <a:ext cx="8933019" cy="196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CAEFE-7797-C14F-AC2E-BEE93B90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42" y="4267831"/>
            <a:ext cx="7970903" cy="1071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Thankyou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8BCD8A7A-53FC-474D-B04F-67F9F4286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067800" y="4377267"/>
            <a:ext cx="3121152" cy="195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66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A4B5B-3723-9B4A-BB17-E2E9EBE93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543" y="1336329"/>
            <a:ext cx="4278217" cy="4382588"/>
          </a:xfrm>
        </p:spPr>
        <p:txBody>
          <a:bodyPr anchor="ctr">
            <a:normAutofit/>
          </a:bodyPr>
          <a:lstStyle/>
          <a:p>
            <a:r>
              <a:rPr lang="en-US" sz="2800" b="1" u="sng" dirty="0"/>
              <a:t>TECHNICAL SPECIFICATIONS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8957D-3A44-8043-BE1E-D927A2E8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1665" y="893218"/>
            <a:ext cx="5881301" cy="5887406"/>
          </a:xfrm>
        </p:spPr>
        <p:txBody>
          <a:bodyPr anchor="ctr">
            <a:normAutofit/>
          </a:bodyPr>
          <a:lstStyle/>
          <a:p>
            <a:r>
              <a:rPr lang="en-US" sz="2400" b="1" u="sng" dirty="0"/>
              <a:t>Azure ML</a:t>
            </a:r>
          </a:p>
          <a:p>
            <a:pPr marL="0" indent="0">
              <a:buNone/>
            </a:pPr>
            <a:r>
              <a:rPr lang="en-US" sz="2400" dirty="0"/>
              <a:t>-- Free workspace</a:t>
            </a:r>
          </a:p>
          <a:p>
            <a:pPr marL="0" indent="0">
              <a:buNone/>
            </a:pPr>
            <a:r>
              <a:rPr lang="en-US" sz="2400" dirty="0"/>
              <a:t>-- 10 GB storage </a:t>
            </a:r>
          </a:p>
          <a:p>
            <a:pPr marL="0" indent="0">
              <a:buNone/>
            </a:pPr>
            <a:r>
              <a:rPr lang="en-US" sz="2400" dirty="0"/>
              <a:t>-- Single node</a:t>
            </a:r>
          </a:p>
          <a:p>
            <a:pPr marL="0" indent="0">
              <a:buNone/>
            </a:pPr>
            <a:endParaRPr lang="en-US" sz="1900" dirty="0"/>
          </a:p>
          <a:p>
            <a:r>
              <a:rPr lang="en-US" sz="2400" b="1" u="sng" dirty="0"/>
              <a:t>Spark ML</a:t>
            </a:r>
          </a:p>
          <a:p>
            <a:pPr marL="0" indent="0">
              <a:buNone/>
            </a:pPr>
            <a:r>
              <a:rPr lang="en-US" sz="2400" dirty="0"/>
              <a:t>-- Databricks subscription</a:t>
            </a:r>
          </a:p>
          <a:p>
            <a:pPr marL="0" indent="0">
              <a:buNone/>
            </a:pPr>
            <a:r>
              <a:rPr lang="en-US" sz="2400" dirty="0"/>
              <a:t>-- Cluster 6.5 ML (includes Scala 2.11, Spark 				2.4.5)</a:t>
            </a:r>
          </a:p>
          <a:p>
            <a:pPr marL="0" indent="0">
              <a:buNone/>
            </a:pPr>
            <a:r>
              <a:rPr lang="en-US" sz="2400" dirty="0"/>
              <a:t>-- 15.3 GB Memory , 2 Cores, 1 DBU </a:t>
            </a:r>
          </a:p>
          <a:p>
            <a:pPr marL="0" indent="0">
              <a:buNone/>
            </a:pPr>
            <a:r>
              <a:rPr lang="en-US" sz="2400" dirty="0"/>
              <a:t>-- Python Version 3</a:t>
            </a:r>
          </a:p>
          <a:p>
            <a:pPr marL="0" indent="0">
              <a:buNone/>
            </a:pPr>
            <a:r>
              <a:rPr lang="en-US" sz="1900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202482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E9C83-2576-114B-AA85-D6E8EF67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sz="4200" b="1" u="sng" dirty="0">
                <a:solidFill>
                  <a:schemeClr val="accent5"/>
                </a:solidFill>
              </a:rPr>
              <a:t>Features </a:t>
            </a:r>
            <a:r>
              <a:rPr lang="en-US" sz="4200" dirty="0">
                <a:solidFill>
                  <a:schemeClr val="accent5"/>
                </a:solidFill>
              </a:rPr>
              <a:t>						</a:t>
            </a:r>
            <a:br>
              <a:rPr lang="en-US" sz="4200" dirty="0">
                <a:solidFill>
                  <a:schemeClr val="accent5"/>
                </a:solidFill>
              </a:rPr>
            </a:br>
            <a:endParaRPr lang="en-US" sz="4200" dirty="0">
              <a:solidFill>
                <a:schemeClr val="accent5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DE5C77-2102-4E0A-A47D-02CEF81EA7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8697034"/>
              </p:ext>
            </p:extLst>
          </p:nvPr>
        </p:nvGraphicFramePr>
        <p:xfrm>
          <a:off x="2923953" y="223284"/>
          <a:ext cx="8874912" cy="6314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FCB28A5-F137-1F40-9274-72F51CD7A06A}"/>
              </a:ext>
            </a:extLst>
          </p:cNvPr>
          <p:cNvSpPr/>
          <p:nvPr/>
        </p:nvSpPr>
        <p:spPr>
          <a:xfrm>
            <a:off x="601030" y="5232622"/>
            <a:ext cx="20571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chemeClr val="accent5"/>
                </a:solidFill>
              </a:rPr>
              <a:t>Label 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11499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6FF2-14E5-A745-B57C-C3B63DF6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ALGORITHMS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8E82E2-8550-3845-947A-0AD85CBCB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695372"/>
            <a:ext cx="10159999" cy="4796868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Azure ML :</a:t>
            </a:r>
          </a:p>
          <a:p>
            <a:r>
              <a:rPr lang="en-US" sz="2400" dirty="0"/>
              <a:t>Logistic Regression</a:t>
            </a:r>
          </a:p>
          <a:p>
            <a:r>
              <a:rPr lang="en-US" sz="2400" dirty="0"/>
              <a:t>Support Vector Machine</a:t>
            </a:r>
          </a:p>
          <a:p>
            <a:r>
              <a:rPr lang="en-US" sz="2400" dirty="0"/>
              <a:t>Two-Class Boosted Decision tree [ Gradient Boosting ]</a:t>
            </a:r>
          </a:p>
          <a:p>
            <a:r>
              <a:rPr lang="en-US" sz="2400" dirty="0"/>
              <a:t>Two-Class Decision Forest [ Random Forest ] </a:t>
            </a:r>
          </a:p>
          <a:p>
            <a:r>
              <a:rPr lang="en-US" sz="2400" dirty="0"/>
              <a:t>Two-Class Decision Jungle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Spark ML [ Databricks and Oracle BDCE] </a:t>
            </a:r>
          </a:p>
          <a:p>
            <a:r>
              <a:rPr lang="en-US" sz="2400" dirty="0"/>
              <a:t>Random Forest Algorithm</a:t>
            </a:r>
          </a:p>
          <a:p>
            <a:r>
              <a:rPr lang="en-US" sz="2400" dirty="0"/>
              <a:t>Logistic Regression</a:t>
            </a:r>
          </a:p>
          <a:p>
            <a:r>
              <a:rPr lang="en-US" sz="2400" dirty="0"/>
              <a:t>Gradient Boosting Algorithm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40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11B97A-2FB0-4625-8C2E-CDCB1AF6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880641" y="2802917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/>
              <a:t>FLOWCHART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5E648-EC50-C949-9A11-1B1D4CF86E28}"/>
              </a:ext>
            </a:extLst>
          </p:cNvPr>
          <p:cNvSpPr txBox="1"/>
          <p:nvPr/>
        </p:nvSpPr>
        <p:spPr>
          <a:xfrm>
            <a:off x="1060232" y="4861899"/>
            <a:ext cx="10071536" cy="448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b="1"/>
              <a:t>AZURE ML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FB55F7B-3CD9-8E49-9BD1-78460E0A550C}"/>
              </a:ext>
            </a:extLst>
          </p:cNvPr>
          <p:cNvSpPr/>
          <p:nvPr/>
        </p:nvSpPr>
        <p:spPr>
          <a:xfrm>
            <a:off x="9400511" y="1880706"/>
            <a:ext cx="498764" cy="1058881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863D8-D915-0A49-B98A-DE98E5F3CA9E}"/>
              </a:ext>
            </a:extLst>
          </p:cNvPr>
          <p:cNvSpPr txBox="1"/>
          <p:nvPr/>
        </p:nvSpPr>
        <p:spPr>
          <a:xfrm>
            <a:off x="0" y="7064187"/>
            <a:ext cx="12192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47D85CB-F148-2146-927A-78364C3A9A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4854682"/>
              </p:ext>
            </p:extLst>
          </p:nvPr>
        </p:nvGraphicFramePr>
        <p:xfrm>
          <a:off x="4980201" y="318045"/>
          <a:ext cx="6692209" cy="5885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9492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56DB0C-6D6E-CD42-AF3A-FFABF1B73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6081" y="1225346"/>
            <a:ext cx="3079932" cy="3608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/>
              <a:t>SAMPLING USING JUPYTER NOTEBOOK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7E4A4E8-E73F-8A40-904D-EAE020730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99" r="44617" b="-1"/>
          <a:stretch/>
        </p:blipFill>
        <p:spPr>
          <a:xfrm>
            <a:off x="539249" y="563072"/>
            <a:ext cx="7845468" cy="37591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DD33A-2555-7949-8634-B1CC6E61F4A9}"/>
              </a:ext>
            </a:extLst>
          </p:cNvPr>
          <p:cNvSpPr txBox="1"/>
          <p:nvPr/>
        </p:nvSpPr>
        <p:spPr>
          <a:xfrm>
            <a:off x="754743" y="4644571"/>
            <a:ext cx="7629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sample data we have used Pandas library and </a:t>
            </a:r>
            <a:r>
              <a:rPr lang="en-US" sz="2400" dirty="0" err="1"/>
              <a:t>Jupyter</a:t>
            </a:r>
            <a:r>
              <a:rPr lang="en-US" sz="2400" dirty="0"/>
              <a:t> notebook, the following screenshot shows how to sample data in </a:t>
            </a:r>
            <a:r>
              <a:rPr lang="en-US" sz="2400" dirty="0" err="1"/>
              <a:t>Jupyter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0116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998</Words>
  <Application>Microsoft Macintosh PowerPoint</Application>
  <PresentationFormat>Widescreen</PresentationFormat>
  <Paragraphs>236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Outbrain Ad Prediction using Spark ML and Azure ML </vt:lpstr>
      <vt:lpstr>ABSTRACT</vt:lpstr>
      <vt:lpstr>INTRODUCTION</vt:lpstr>
      <vt:lpstr> </vt:lpstr>
      <vt:lpstr>TECHNICAL SPECIFICATIONS</vt:lpstr>
      <vt:lpstr>Features        </vt:lpstr>
      <vt:lpstr>ALGORITHMS </vt:lpstr>
      <vt:lpstr>FLOWCHART</vt:lpstr>
      <vt:lpstr>SAMPLING USING JUPYTER NOTEBOOK</vt:lpstr>
      <vt:lpstr>SAMPLING DETAILS</vt:lpstr>
      <vt:lpstr>Azure Machine Learning</vt:lpstr>
      <vt:lpstr>Logistic Regression </vt:lpstr>
      <vt:lpstr>PowerPoint Presentation</vt:lpstr>
      <vt:lpstr>Support Vector Machine</vt:lpstr>
      <vt:lpstr>AUC OF ALGORITHM </vt:lpstr>
      <vt:lpstr>Two-Class Boosted Decision Tree </vt:lpstr>
      <vt:lpstr>PowerPoint Presentation</vt:lpstr>
      <vt:lpstr>Two-Class Decision Forest</vt:lpstr>
      <vt:lpstr>PowerPoint Presentation</vt:lpstr>
      <vt:lpstr>Two-Class Decision Jungle</vt:lpstr>
      <vt:lpstr>PowerPoint Presentation</vt:lpstr>
      <vt:lpstr>Comparison of Azure ML Algorithms: </vt:lpstr>
      <vt:lpstr>COMPARISON OF ALGORITHMS IN AZURE ML</vt:lpstr>
      <vt:lpstr>Spark ML Databricks: </vt:lpstr>
      <vt:lpstr>Logistic Regression </vt:lpstr>
      <vt:lpstr>Random Forest</vt:lpstr>
      <vt:lpstr>Gradient Boosting Algorithm</vt:lpstr>
      <vt:lpstr>Prediction</vt:lpstr>
      <vt:lpstr>Comparison Of Algorithm in Spark ML </vt:lpstr>
      <vt:lpstr>Oracle BDCE </vt:lpstr>
      <vt:lpstr>Logistic Regression </vt:lpstr>
      <vt:lpstr>Gradient Boost Algorithm</vt:lpstr>
      <vt:lpstr>Random Forest Algorithm</vt:lpstr>
      <vt:lpstr>Accuracy For Random Forest Algorithm for 1 GB </vt:lpstr>
      <vt:lpstr>Comparison of Random Forest based on Size of data </vt:lpstr>
      <vt:lpstr>Comparison of Oracle BDCE Algorithms: </vt:lpstr>
      <vt:lpstr>CONCLUSION</vt:lpstr>
      <vt:lpstr>Summary</vt:lpstr>
      <vt:lpstr>Challenges Faced </vt:lpstr>
      <vt:lpstr>PowerPoint Presentation</vt:lpstr>
      <vt:lpstr>Github Link </vt:lpstr>
      <vt:lpstr>References 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Outbrain Ad Prediction using Spark ML and Azure ML </dc:title>
  <dc:creator>PATEL, DHRUVIBEN HASMUKHBHAI</dc:creator>
  <cp:lastModifiedBy>PATEL, DHRUVIBEN HASMUKHBHAI</cp:lastModifiedBy>
  <cp:revision>6</cp:revision>
  <dcterms:created xsi:type="dcterms:W3CDTF">2020-05-11T05:10:53Z</dcterms:created>
  <dcterms:modified xsi:type="dcterms:W3CDTF">2020-05-11T15:40:46Z</dcterms:modified>
</cp:coreProperties>
</file>